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5" r:id="rId2"/>
    <p:sldId id="346" r:id="rId3"/>
    <p:sldId id="347" r:id="rId4"/>
    <p:sldId id="348" r:id="rId5"/>
    <p:sldId id="349" r:id="rId6"/>
    <p:sldId id="352" r:id="rId7"/>
    <p:sldId id="350" r:id="rId8"/>
    <p:sldId id="35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16-Jul-17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16-Jul-17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16-Jul-17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16-Jul-17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16-Jul-17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software/coolapps/news/2004/12/66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Software is everywhere in IT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Software is being developed in a manner which leaves many defects which may be exploited by attackers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Race to meet software deadlines with little emphasis on </a:t>
            </a:r>
            <a:r>
              <a:rPr lang="en-US" sz="2600" dirty="0" smtClean="0">
                <a:latin typeface="Candara" panose="020E0502030303020204" pitchFamily="34" charset="0"/>
              </a:rPr>
              <a:t>security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Result: </a:t>
            </a:r>
            <a:r>
              <a:rPr lang="en-US" sz="2600" smtClean="0">
                <a:latin typeface="Candara" panose="020E0502030303020204" pitchFamily="34" charset="0"/>
              </a:rPr>
              <a:t>insecure software</a:t>
            </a:r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792811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Gary McGraw, “trinity of trouble” for software security: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Connectivity</a:t>
            </a:r>
            <a:r>
              <a:rPr lang="en-US" sz="2600" dirty="0" smtClean="0">
                <a:latin typeface="Candara" panose="020E0502030303020204" pitchFamily="34" charset="0"/>
              </a:rPr>
              <a:t>; ever-increasing computer connectivity &amp; to the internet enhances exposure to attacks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665" y="4948283"/>
            <a:ext cx="378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https://newrepublic.com/article/115145/us-cybersecurity-why-software-so-insecure</a:t>
            </a:r>
          </a:p>
        </p:txBody>
      </p:sp>
    </p:spTree>
    <p:extLst>
      <p:ext uri="{BB962C8B-B14F-4D97-AF65-F5344CB8AC3E}">
        <p14:creationId xmlns:p14="http://schemas.microsoft.com/office/powerpoint/2010/main" val="37282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Extensibility: “</a:t>
            </a:r>
            <a:r>
              <a:rPr lang="en-US" sz="2600" dirty="0" smtClean="0">
                <a:latin typeface="Candara" panose="020E0502030303020204" pitchFamily="34" charset="0"/>
              </a:rPr>
              <a:t>Second</a:t>
            </a:r>
            <a:r>
              <a:rPr lang="en-US" sz="2600" dirty="0">
                <a:latin typeface="Candara" panose="020E0502030303020204" pitchFamily="34" charset="0"/>
              </a:rPr>
              <a:t>, an extensible system is one that supports updates and extensions and thereby allows functionality to evolve incrementally.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Web </a:t>
            </a:r>
            <a:r>
              <a:rPr lang="en-US" sz="2600" dirty="0">
                <a:latin typeface="Candara" panose="020E0502030303020204" pitchFamily="34" charset="0"/>
              </a:rPr>
              <a:t>browsers, for example, support plug-ins that enable users to install extensions for new document types.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Extensibility: …</a:t>
            </a:r>
            <a:r>
              <a:rPr lang="en-US" sz="2600" dirty="0" smtClean="0">
                <a:latin typeface="Candara" panose="020E0502030303020204" pitchFamily="34" charset="0"/>
              </a:rPr>
              <a:t>Extensibility </a:t>
            </a:r>
            <a:r>
              <a:rPr lang="en-US" sz="2600" dirty="0">
                <a:latin typeface="Candara" panose="020E0502030303020204" pitchFamily="34" charset="0"/>
              </a:rPr>
              <a:t>is attractive for purposes of increasing functionality, but also makes it difficult to keep the constantly-adapting system free of software vulnerabilities</a:t>
            </a:r>
            <a:r>
              <a:rPr lang="en-US" sz="2600" dirty="0" smtClean="0">
                <a:latin typeface="Candara" panose="020E0502030303020204" pitchFamily="34" charset="0"/>
              </a:rPr>
              <a:t>.”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665" y="4948283"/>
            <a:ext cx="378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https://newrepublic.com/article/115145/us-cybersecurity-why-software-so-insecure</a:t>
            </a:r>
          </a:p>
        </p:txBody>
      </p:sp>
    </p:spTree>
    <p:extLst>
      <p:ext uri="{BB962C8B-B14F-4D97-AF65-F5344CB8AC3E}">
        <p14:creationId xmlns:p14="http://schemas.microsoft.com/office/powerpoint/2010/main" val="5524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Complexity: </a:t>
            </a:r>
            <a:r>
              <a:rPr lang="en-US" sz="2600" dirty="0">
                <a:latin typeface="Candara" panose="020E0502030303020204" pitchFamily="34" charset="0"/>
              </a:rPr>
              <a:t>Software systems are growing exponentially in size and complexity, which makes vulnerabilities unavoidable.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3665" y="5821755"/>
            <a:ext cx="378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https://newrepublic.com/article/115145/us-cybersecurity-why-software-so-insecure</a:t>
            </a:r>
          </a:p>
        </p:txBody>
      </p:sp>
    </p:spTree>
    <p:extLst>
      <p:ext uri="{BB962C8B-B14F-4D97-AF65-F5344CB8AC3E}">
        <p14:creationId xmlns:p14="http://schemas.microsoft.com/office/powerpoint/2010/main" val="28067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Carnegie </a:t>
            </a:r>
            <a:r>
              <a:rPr lang="en-US" sz="2600" dirty="0">
                <a:latin typeface="Candara" panose="020E0502030303020204" pitchFamily="34" charset="0"/>
              </a:rPr>
              <a:t>Mellon University's </a:t>
            </a:r>
            <a:r>
              <a:rPr lang="en-US" sz="2600" dirty="0" err="1">
                <a:latin typeface="Candara" panose="020E0502030303020204" pitchFamily="34" charset="0"/>
              </a:rPr>
              <a:t>CyLab</a:t>
            </a:r>
            <a:r>
              <a:rPr lang="en-US" sz="2600" dirty="0">
                <a:latin typeface="Candara" panose="020E0502030303020204" pitchFamily="34" charset="0"/>
              </a:rPr>
              <a:t> Sustainable Computing Consortium estimates that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commercial software contains 20 to 30 bugs for every 1,000 lines 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of</a:t>
            </a:r>
            <a:r>
              <a:rPr lang="en-US" sz="2600" dirty="0" smtClean="0">
                <a:latin typeface="Candara" panose="020E0502030303020204" pitchFamily="34" charset="0"/>
              </a:rPr>
              <a:t> code…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33665" y="5821755"/>
            <a:ext cx="3787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https://newrepublic.com/article/115145/us-cybersecurity-why-software-so-insecure</a:t>
            </a:r>
          </a:p>
        </p:txBody>
      </p:sp>
    </p:spTree>
    <p:extLst>
      <p:ext uri="{BB962C8B-B14F-4D97-AF65-F5344CB8AC3E}">
        <p14:creationId xmlns:p14="http://schemas.microsoft.com/office/powerpoint/2010/main" val="3068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—and </a:t>
            </a:r>
            <a:r>
              <a:rPr lang="en-US" sz="2600" dirty="0">
                <a:latin typeface="Candara" panose="020E0502030303020204" pitchFamily="34" charset="0"/>
              </a:rPr>
              <a:t>Windows XP contains at least 40 million lines of </a:t>
            </a:r>
            <a:r>
              <a:rPr lang="en-US" sz="2600" dirty="0" smtClean="0">
                <a:latin typeface="Candara" panose="020E0502030303020204" pitchFamily="34" charset="0"/>
              </a:rPr>
              <a:t>code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That’s 1 million bugs in Windows XP !</a:t>
            </a:r>
          </a:p>
          <a:p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3665" y="3760907"/>
            <a:ext cx="3787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https://newrepublic.com/article/115145/us-cybersecurity-why-software-so-insecure</a:t>
            </a:r>
          </a:p>
        </p:txBody>
      </p:sp>
    </p:spTree>
    <p:extLst>
      <p:ext uri="{BB962C8B-B14F-4D97-AF65-F5344CB8AC3E}">
        <p14:creationId xmlns:p14="http://schemas.microsoft.com/office/powerpoint/2010/main" val="29163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11345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Monoculture: </a:t>
            </a:r>
            <a:r>
              <a:rPr lang="en-US" sz="2600" b="1" dirty="0">
                <a:latin typeface="Candara" panose="020E0502030303020204" pitchFamily="34" charset="0"/>
              </a:rPr>
              <a:t>D</a:t>
            </a:r>
            <a:r>
              <a:rPr lang="en-US" sz="2600" b="1" dirty="0" smtClean="0">
                <a:latin typeface="Candara" panose="020E0502030303020204" pitchFamily="34" charset="0"/>
              </a:rPr>
              <a:t>an Greer: </a:t>
            </a:r>
            <a:r>
              <a:rPr lang="en-US" sz="2600" dirty="0" smtClean="0">
                <a:latin typeface="Candara" panose="020E0502030303020204" pitchFamily="34" charset="0"/>
              </a:rPr>
              <a:t>“</a:t>
            </a:r>
            <a:r>
              <a:rPr lang="en-US" sz="2600" dirty="0">
                <a:latin typeface="Candara" panose="020E0502030303020204" pitchFamily="34" charset="0"/>
              </a:rPr>
              <a:t>The security situation is deteriorating, and that deterioration compounds when nearly all computers in the hands of end users rely on a single operating system subject to the same vulnerabilities the world over.”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Why Is Software Insecure ?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1905" y="5874247"/>
            <a:ext cx="3787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https://newrepublic.com/article/115145/us-cybersecurity-why-software-so-insecure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6346" y="57184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14841</TotalTime>
  <Words>292</Words>
  <Application>Microsoft Office PowerPoint</Application>
  <PresentationFormat>On-screen Show (4:3)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Why Is Software Insecure ?</vt:lpstr>
      <vt:lpstr>Why Is Software Insecure ?</vt:lpstr>
      <vt:lpstr>Why Is Software Insecure ?</vt:lpstr>
      <vt:lpstr>Why Is Software Insecure ?</vt:lpstr>
      <vt:lpstr>Why Is Software Insecure ?</vt:lpstr>
      <vt:lpstr>Why Is Software Insecure ?</vt:lpstr>
      <vt:lpstr>Why Is Software Insecure ?</vt:lpstr>
      <vt:lpstr>Why Is Software Insecure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852</cp:revision>
  <dcterms:modified xsi:type="dcterms:W3CDTF">2017-07-16T06:51:31Z</dcterms:modified>
</cp:coreProperties>
</file>