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44" r:id="rId3"/>
    <p:sldId id="345" r:id="rId4"/>
    <p:sldId id="346" r:id="rId5"/>
    <p:sldId id="34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A436F-FB36-4C7F-B98B-22DB3DE641EA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9DCA15-DC16-4E5E-B936-93087CE0070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Identify critical assets (&amp; asset owner)</a:t>
          </a:r>
          <a:endParaRPr lang="en-US" dirty="0">
            <a:solidFill>
              <a:schemeClr val="tx1"/>
            </a:solidFill>
          </a:endParaRPr>
        </a:p>
      </dgm:t>
    </dgm:pt>
    <dgm:pt modelId="{6A454ADF-1220-4E5D-804D-D297B87B2313}" type="par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B7BA6C-F25C-49BA-82D1-AADA3639E55F}" type="sib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5C58CB-BD68-4B17-89D7-95FB7EFE9AD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Research on applicable security controls</a:t>
          </a:r>
          <a:endParaRPr lang="en-US" dirty="0">
            <a:solidFill>
              <a:schemeClr val="tx1"/>
            </a:solidFill>
          </a:endParaRPr>
        </a:p>
      </dgm:t>
    </dgm:pt>
    <dgm:pt modelId="{38EE09C8-40A2-4867-8A12-848F07B7D4CA}" type="par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AD9F90-F248-493B-9409-9FAC10CA1979}" type="sib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E89CF6-BF84-4977-9D3B-9D1AB3BA7C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Checklist of applicable controls</a:t>
          </a:r>
          <a:endParaRPr lang="en-US" dirty="0">
            <a:solidFill>
              <a:schemeClr val="tx1"/>
            </a:solidFill>
          </a:endParaRPr>
        </a:p>
      </dgm:t>
    </dgm:pt>
    <dgm:pt modelId="{4CBFF257-FBF6-4AA0-B778-690D3A315264}" type="par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DE569B-CA20-4662-B243-14D1B901D495}" type="sib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A20196-4C91-4AA3-A382-4764E7981D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Implement controls on test setup</a:t>
          </a:r>
          <a:endParaRPr lang="en-US" dirty="0">
            <a:solidFill>
              <a:schemeClr val="tx1"/>
            </a:solidFill>
          </a:endParaRPr>
        </a:p>
      </dgm:t>
    </dgm:pt>
    <dgm:pt modelId="{DA134736-713D-40A2-8F3B-5B439ADB6012}" type="par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D0DFE8-A860-4EBF-8AA0-47F975EF2108}" type="sib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C03147-67E9-4BDA-9D95-9F9E40B746FD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4. Document controls into SOP</a:t>
          </a:r>
          <a:endParaRPr lang="en-US" dirty="0">
            <a:solidFill>
              <a:schemeClr val="tx1"/>
            </a:solidFill>
          </a:endParaRPr>
        </a:p>
      </dgm:t>
    </dgm:pt>
    <dgm:pt modelId="{94A3DA18-D560-4807-BA6C-463043899E3E}" type="par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8774BB-0ACF-4F4C-A11E-2F8AF9138BA5}" type="sib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B25205-F345-4A1A-BC10-30FF29FA21B1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6. Validation of control implementation</a:t>
          </a:r>
          <a:endParaRPr lang="en-US" dirty="0">
            <a:solidFill>
              <a:schemeClr val="tx1"/>
            </a:solidFill>
          </a:endParaRPr>
        </a:p>
      </dgm:t>
    </dgm:pt>
    <dgm:pt modelId="{29BC1E66-2860-44DA-8D19-449599FF5032}" type="par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141D20-A334-45B4-A64B-E487716DF598}" type="sib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6B547-57FD-491B-9360-50EE78CC2847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7. Change management process for PROD</a:t>
          </a:r>
          <a:endParaRPr lang="en-US" dirty="0">
            <a:solidFill>
              <a:schemeClr val="tx1"/>
            </a:solidFill>
          </a:endParaRPr>
        </a:p>
      </dgm:t>
    </dgm:pt>
    <dgm:pt modelId="{4A10B30E-3F0F-4218-B75C-734B272DA1BB}" type="par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8764E6-33F0-4A8E-A24C-88E903EDCB81}" type="sib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0E9E664-46B5-4384-8F58-BD398F291D23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8. Implement on PROD &amp; monitor</a:t>
          </a:r>
          <a:endParaRPr lang="en-US" dirty="0">
            <a:solidFill>
              <a:schemeClr val="tx1"/>
            </a:solidFill>
          </a:endParaRPr>
        </a:p>
      </dgm:t>
    </dgm:pt>
    <dgm:pt modelId="{1C4C2475-A720-435A-B903-A60BB50E9C25}" type="par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CA80E7-FB42-424B-9442-A56F3A19C4BD}" type="sib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DC6AF5-4C21-4747-8959-E7E02B44D78B}" type="pres">
      <dgm:prSet presAssocID="{B97A436F-FB36-4C7F-B98B-22DB3DE641E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254E4C-1B48-493F-81F4-602C19A061FF}" type="pres">
      <dgm:prSet presAssocID="{A19DCA15-DC16-4E5E-B936-93087CE00702}" presName="compNode" presStyleCnt="0"/>
      <dgm:spPr/>
    </dgm:pt>
    <dgm:pt modelId="{72E2144F-A925-4058-BFB1-A11D357A99E7}" type="pres">
      <dgm:prSet presAssocID="{A19DCA15-DC16-4E5E-B936-93087CE00702}" presName="dummyConnPt" presStyleCnt="0"/>
      <dgm:spPr/>
    </dgm:pt>
    <dgm:pt modelId="{A8586C99-5D22-4F5E-9EBA-88BA497D90E4}" type="pres">
      <dgm:prSet presAssocID="{A19DCA15-DC16-4E5E-B936-93087CE0070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C2491-1E1C-4099-9C41-401E725710A4}" type="pres">
      <dgm:prSet presAssocID="{05B7BA6C-F25C-49BA-82D1-AADA3639E55F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E6D6959A-A22E-4B70-B5AE-AB2A85ED62DD}" type="pres">
      <dgm:prSet presAssocID="{2F5C58CB-BD68-4B17-89D7-95FB7EFE9AD2}" presName="compNode" presStyleCnt="0"/>
      <dgm:spPr/>
    </dgm:pt>
    <dgm:pt modelId="{9A9235F0-9002-4FC2-99A7-F2661E4381E8}" type="pres">
      <dgm:prSet presAssocID="{2F5C58CB-BD68-4B17-89D7-95FB7EFE9AD2}" presName="dummyConnPt" presStyleCnt="0"/>
      <dgm:spPr/>
    </dgm:pt>
    <dgm:pt modelId="{1D92979B-D7F5-4133-BF4A-0D0008091C8F}" type="pres">
      <dgm:prSet presAssocID="{2F5C58CB-BD68-4B17-89D7-95FB7EFE9AD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9B4E4-31B7-4EFB-A9C0-F036B6154760}" type="pres">
      <dgm:prSet presAssocID="{4FAD9F90-F248-493B-9409-9FAC10CA1979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EC0AAB1A-2D69-4FF6-964E-02E09563E9F4}" type="pres">
      <dgm:prSet presAssocID="{5FE89CF6-BF84-4977-9D3B-9D1AB3BA7CD0}" presName="compNode" presStyleCnt="0"/>
      <dgm:spPr/>
    </dgm:pt>
    <dgm:pt modelId="{49D1EDB5-6CC6-49D2-98AE-A3615CFE1776}" type="pres">
      <dgm:prSet presAssocID="{5FE89CF6-BF84-4977-9D3B-9D1AB3BA7CD0}" presName="dummyConnPt" presStyleCnt="0"/>
      <dgm:spPr/>
    </dgm:pt>
    <dgm:pt modelId="{5DC178FA-4065-4BDA-8A99-D7768621CD75}" type="pres">
      <dgm:prSet presAssocID="{5FE89CF6-BF84-4977-9D3B-9D1AB3BA7CD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4AFCD-B125-4656-8794-990E72E67CD7}" type="pres">
      <dgm:prSet presAssocID="{8ADE569B-CA20-4662-B243-14D1B901D495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28533247-53D9-48D3-BEF3-DDC25DA3CD7C}" type="pres">
      <dgm:prSet presAssocID="{ECC03147-67E9-4BDA-9D95-9F9E40B746FD}" presName="compNode" presStyleCnt="0"/>
      <dgm:spPr/>
    </dgm:pt>
    <dgm:pt modelId="{1CF0A104-86AA-424A-A561-EC39D1FF3A37}" type="pres">
      <dgm:prSet presAssocID="{ECC03147-67E9-4BDA-9D95-9F9E40B746FD}" presName="dummyConnPt" presStyleCnt="0"/>
      <dgm:spPr/>
    </dgm:pt>
    <dgm:pt modelId="{CA3B1784-7978-4D06-9D87-2755969A8A5F}" type="pres">
      <dgm:prSet presAssocID="{ECC03147-67E9-4BDA-9D95-9F9E40B746F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4CC55-41F0-412D-A185-B6831CCD08F0}" type="pres">
      <dgm:prSet presAssocID="{298774BB-0ACF-4F4C-A11E-2F8AF9138BA5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63F914D6-B2F1-4140-BB7B-2FD84F5B94E1}" type="pres">
      <dgm:prSet presAssocID="{37A20196-4C91-4AA3-A382-4764E7981DAC}" presName="compNode" presStyleCnt="0"/>
      <dgm:spPr/>
    </dgm:pt>
    <dgm:pt modelId="{E9DABDE4-7720-4625-9ECE-FB16B9102BD4}" type="pres">
      <dgm:prSet presAssocID="{37A20196-4C91-4AA3-A382-4764E7981DAC}" presName="dummyConnPt" presStyleCnt="0"/>
      <dgm:spPr/>
    </dgm:pt>
    <dgm:pt modelId="{F472CADD-BF7C-4804-98D8-CA3CC2ECCC8D}" type="pres">
      <dgm:prSet presAssocID="{37A20196-4C91-4AA3-A382-4764E7981DA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6175E-4ABC-473D-ACA1-45379FC01968}" type="pres">
      <dgm:prSet presAssocID="{48D0DFE8-A860-4EBF-8AA0-47F975EF2108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FCE8B1EE-5682-4E4E-A5E0-17988EB7E8A6}" type="pres">
      <dgm:prSet presAssocID="{92B25205-F345-4A1A-BC10-30FF29FA21B1}" presName="compNode" presStyleCnt="0"/>
      <dgm:spPr/>
    </dgm:pt>
    <dgm:pt modelId="{D5051931-6BBB-4F00-AECC-503AC795E3DF}" type="pres">
      <dgm:prSet presAssocID="{92B25205-F345-4A1A-BC10-30FF29FA21B1}" presName="dummyConnPt" presStyleCnt="0"/>
      <dgm:spPr/>
    </dgm:pt>
    <dgm:pt modelId="{0FBA25FF-2673-4AC9-AAF6-FD85A34F6D10}" type="pres">
      <dgm:prSet presAssocID="{92B25205-F345-4A1A-BC10-30FF29FA21B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A9AA2-8D8A-453A-B565-5C29E0978AF1}" type="pres">
      <dgm:prSet presAssocID="{12141D20-A334-45B4-A64B-E487716DF598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9C316A4A-CC42-4465-9F5D-DABFF5D4E976}" type="pres">
      <dgm:prSet presAssocID="{3AE6B547-57FD-491B-9360-50EE78CC2847}" presName="compNode" presStyleCnt="0"/>
      <dgm:spPr/>
    </dgm:pt>
    <dgm:pt modelId="{A3997A47-8E65-4993-B660-82B73056FAD9}" type="pres">
      <dgm:prSet presAssocID="{3AE6B547-57FD-491B-9360-50EE78CC2847}" presName="dummyConnPt" presStyleCnt="0"/>
      <dgm:spPr/>
    </dgm:pt>
    <dgm:pt modelId="{B5835989-CB82-4EA5-BB4A-8E30CE04EC07}" type="pres">
      <dgm:prSet presAssocID="{3AE6B547-57FD-491B-9360-50EE78CC284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F7811-C336-4B87-94D0-18E6867C9936}" type="pres">
      <dgm:prSet presAssocID="{9C8764E6-33F0-4A8E-A24C-88E903EDCB81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A3B193E7-BC1C-4F4D-9938-48D7FED4024F}" type="pres">
      <dgm:prSet presAssocID="{10E9E664-46B5-4384-8F58-BD398F291D23}" presName="compNode" presStyleCnt="0"/>
      <dgm:spPr/>
    </dgm:pt>
    <dgm:pt modelId="{1440B29F-962F-4BAC-AB36-E5490411233E}" type="pres">
      <dgm:prSet presAssocID="{10E9E664-46B5-4384-8F58-BD398F291D23}" presName="dummyConnPt" presStyleCnt="0"/>
      <dgm:spPr/>
    </dgm:pt>
    <dgm:pt modelId="{C4F1491C-D21B-41B7-9AAE-702B6212BB0B}" type="pres">
      <dgm:prSet presAssocID="{10E9E664-46B5-4384-8F58-BD398F291D2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B63C7A-29F0-40F0-ADF9-B626AD67FDD8}" type="presOf" srcId="{92B25205-F345-4A1A-BC10-30FF29FA21B1}" destId="{0FBA25FF-2673-4AC9-AAF6-FD85A34F6D10}" srcOrd="0" destOrd="0" presId="urn:microsoft.com/office/officeart/2005/8/layout/bProcess4"/>
    <dgm:cxn modelId="{8FDC4176-2586-4B3B-AB5C-D8CE59447AEF}" type="presOf" srcId="{A19DCA15-DC16-4E5E-B936-93087CE00702}" destId="{A8586C99-5D22-4F5E-9EBA-88BA497D90E4}" srcOrd="0" destOrd="0" presId="urn:microsoft.com/office/officeart/2005/8/layout/bProcess4"/>
    <dgm:cxn modelId="{ACB4D3A4-AD4A-4598-AFF9-7253ECAC65C1}" type="presOf" srcId="{37A20196-4C91-4AA3-A382-4764E7981DAC}" destId="{F472CADD-BF7C-4804-98D8-CA3CC2ECCC8D}" srcOrd="0" destOrd="0" presId="urn:microsoft.com/office/officeart/2005/8/layout/bProcess4"/>
    <dgm:cxn modelId="{6B3E9FCF-AF17-4236-A3DD-EA16C8EE4E31}" type="presOf" srcId="{4FAD9F90-F248-493B-9409-9FAC10CA1979}" destId="{0E19B4E4-31B7-4EFB-A9C0-F036B6154760}" srcOrd="0" destOrd="0" presId="urn:microsoft.com/office/officeart/2005/8/layout/bProcess4"/>
    <dgm:cxn modelId="{E44E15D5-9422-4F96-A087-66FD88A821FE}" srcId="{B97A436F-FB36-4C7F-B98B-22DB3DE641EA}" destId="{37A20196-4C91-4AA3-A382-4764E7981DAC}" srcOrd="4" destOrd="0" parTransId="{DA134736-713D-40A2-8F3B-5B439ADB6012}" sibTransId="{48D0DFE8-A860-4EBF-8AA0-47F975EF2108}"/>
    <dgm:cxn modelId="{9261F25F-B5AE-4075-A42B-C1C6AB9222E2}" type="presOf" srcId="{05B7BA6C-F25C-49BA-82D1-AADA3639E55F}" destId="{2D5C2491-1E1C-4099-9C41-401E725710A4}" srcOrd="0" destOrd="0" presId="urn:microsoft.com/office/officeart/2005/8/layout/bProcess4"/>
    <dgm:cxn modelId="{09311D1D-64CA-4DD6-BBE8-54AD5A29395A}" srcId="{B97A436F-FB36-4C7F-B98B-22DB3DE641EA}" destId="{5FE89CF6-BF84-4977-9D3B-9D1AB3BA7CD0}" srcOrd="2" destOrd="0" parTransId="{4CBFF257-FBF6-4AA0-B778-690D3A315264}" sibTransId="{8ADE569B-CA20-4662-B243-14D1B901D495}"/>
    <dgm:cxn modelId="{36667B6B-5065-4C90-B1FF-99E9B1919671}" type="presOf" srcId="{48D0DFE8-A860-4EBF-8AA0-47F975EF2108}" destId="{AC86175E-4ABC-473D-ACA1-45379FC01968}" srcOrd="0" destOrd="0" presId="urn:microsoft.com/office/officeart/2005/8/layout/bProcess4"/>
    <dgm:cxn modelId="{7DC13669-F02A-454B-BA9E-32610123185C}" type="presOf" srcId="{5FE89CF6-BF84-4977-9D3B-9D1AB3BA7CD0}" destId="{5DC178FA-4065-4BDA-8A99-D7768621CD75}" srcOrd="0" destOrd="0" presId="urn:microsoft.com/office/officeart/2005/8/layout/bProcess4"/>
    <dgm:cxn modelId="{93F96EE6-17D8-4990-9D37-0488D8DF206B}" srcId="{B97A436F-FB36-4C7F-B98B-22DB3DE641EA}" destId="{ECC03147-67E9-4BDA-9D95-9F9E40B746FD}" srcOrd="3" destOrd="0" parTransId="{94A3DA18-D560-4807-BA6C-463043899E3E}" sibTransId="{298774BB-0ACF-4F4C-A11E-2F8AF9138BA5}"/>
    <dgm:cxn modelId="{DD7B63C9-5601-4390-95D9-747CEC12DC85}" type="presOf" srcId="{298774BB-0ACF-4F4C-A11E-2F8AF9138BA5}" destId="{6574CC55-41F0-412D-A185-B6831CCD08F0}" srcOrd="0" destOrd="0" presId="urn:microsoft.com/office/officeart/2005/8/layout/bProcess4"/>
    <dgm:cxn modelId="{B6E29240-8447-4266-9958-AD86ABE5B3CA}" type="presOf" srcId="{ECC03147-67E9-4BDA-9D95-9F9E40B746FD}" destId="{CA3B1784-7978-4D06-9D87-2755969A8A5F}" srcOrd="0" destOrd="0" presId="urn:microsoft.com/office/officeart/2005/8/layout/bProcess4"/>
    <dgm:cxn modelId="{A90D4D5E-18FD-4EC1-9902-9C59C197E0A3}" type="presOf" srcId="{9C8764E6-33F0-4A8E-A24C-88E903EDCB81}" destId="{4EDF7811-C336-4B87-94D0-18E6867C9936}" srcOrd="0" destOrd="0" presId="urn:microsoft.com/office/officeart/2005/8/layout/bProcess4"/>
    <dgm:cxn modelId="{CF1118A2-DDA5-450B-B816-95277FDD8C7A}" type="presOf" srcId="{B97A436F-FB36-4C7F-B98B-22DB3DE641EA}" destId="{1CDC6AF5-4C21-4747-8959-E7E02B44D78B}" srcOrd="0" destOrd="0" presId="urn:microsoft.com/office/officeart/2005/8/layout/bProcess4"/>
    <dgm:cxn modelId="{939C20BB-A0B9-4741-A8A3-A3F20A6970C3}" type="presOf" srcId="{8ADE569B-CA20-4662-B243-14D1B901D495}" destId="{6AD4AFCD-B125-4656-8794-990E72E67CD7}" srcOrd="0" destOrd="0" presId="urn:microsoft.com/office/officeart/2005/8/layout/bProcess4"/>
    <dgm:cxn modelId="{E4D5561A-1FA0-4A16-9889-3C4D6A26E0B9}" type="presOf" srcId="{2F5C58CB-BD68-4B17-89D7-95FB7EFE9AD2}" destId="{1D92979B-D7F5-4133-BF4A-0D0008091C8F}" srcOrd="0" destOrd="0" presId="urn:microsoft.com/office/officeart/2005/8/layout/bProcess4"/>
    <dgm:cxn modelId="{23962AA7-A116-43B2-B111-06B8786F59A5}" srcId="{B97A436F-FB36-4C7F-B98B-22DB3DE641EA}" destId="{A19DCA15-DC16-4E5E-B936-93087CE00702}" srcOrd="0" destOrd="0" parTransId="{6A454ADF-1220-4E5D-804D-D297B87B2313}" sibTransId="{05B7BA6C-F25C-49BA-82D1-AADA3639E55F}"/>
    <dgm:cxn modelId="{58EC0802-5589-4A03-8B5D-A9E9973C952D}" srcId="{B97A436F-FB36-4C7F-B98B-22DB3DE641EA}" destId="{92B25205-F345-4A1A-BC10-30FF29FA21B1}" srcOrd="5" destOrd="0" parTransId="{29BC1E66-2860-44DA-8D19-449599FF5032}" sibTransId="{12141D20-A334-45B4-A64B-E487716DF598}"/>
    <dgm:cxn modelId="{6D3D32CA-29FA-4BAE-9767-C40882BDD906}" type="presOf" srcId="{3AE6B547-57FD-491B-9360-50EE78CC2847}" destId="{B5835989-CB82-4EA5-BB4A-8E30CE04EC07}" srcOrd="0" destOrd="0" presId="urn:microsoft.com/office/officeart/2005/8/layout/bProcess4"/>
    <dgm:cxn modelId="{CBEA1328-DF50-46F6-ADC0-2260063EB26B}" type="presOf" srcId="{10E9E664-46B5-4384-8F58-BD398F291D23}" destId="{C4F1491C-D21B-41B7-9AAE-702B6212BB0B}" srcOrd="0" destOrd="0" presId="urn:microsoft.com/office/officeart/2005/8/layout/bProcess4"/>
    <dgm:cxn modelId="{2CC58C35-B365-46F3-9C1C-8F1970AE8513}" srcId="{B97A436F-FB36-4C7F-B98B-22DB3DE641EA}" destId="{2F5C58CB-BD68-4B17-89D7-95FB7EFE9AD2}" srcOrd="1" destOrd="0" parTransId="{38EE09C8-40A2-4867-8A12-848F07B7D4CA}" sibTransId="{4FAD9F90-F248-493B-9409-9FAC10CA1979}"/>
    <dgm:cxn modelId="{248B4773-C5F9-4952-8D33-BF5AB4566630}" srcId="{B97A436F-FB36-4C7F-B98B-22DB3DE641EA}" destId="{3AE6B547-57FD-491B-9360-50EE78CC2847}" srcOrd="6" destOrd="0" parTransId="{4A10B30E-3F0F-4218-B75C-734B272DA1BB}" sibTransId="{9C8764E6-33F0-4A8E-A24C-88E903EDCB81}"/>
    <dgm:cxn modelId="{FE8A5931-0557-4678-9FBE-5CB96DB4AAC6}" srcId="{B97A436F-FB36-4C7F-B98B-22DB3DE641EA}" destId="{10E9E664-46B5-4384-8F58-BD398F291D23}" srcOrd="7" destOrd="0" parTransId="{1C4C2475-A720-435A-B903-A60BB50E9C25}" sibTransId="{77CA80E7-FB42-424B-9442-A56F3A19C4BD}"/>
    <dgm:cxn modelId="{B5EC1D2A-9602-4A4C-AA2B-3BAF42FB3A91}" type="presOf" srcId="{12141D20-A334-45B4-A64B-E487716DF598}" destId="{D6CA9AA2-8D8A-453A-B565-5C29E0978AF1}" srcOrd="0" destOrd="0" presId="urn:microsoft.com/office/officeart/2005/8/layout/bProcess4"/>
    <dgm:cxn modelId="{C89D88DF-0AB7-4D0E-868E-E8E23427674D}" type="presParOf" srcId="{1CDC6AF5-4C21-4747-8959-E7E02B44D78B}" destId="{C0254E4C-1B48-493F-81F4-602C19A061FF}" srcOrd="0" destOrd="0" presId="urn:microsoft.com/office/officeart/2005/8/layout/bProcess4"/>
    <dgm:cxn modelId="{4F3D6C70-6A66-4549-BC87-406CA3411D9B}" type="presParOf" srcId="{C0254E4C-1B48-493F-81F4-602C19A061FF}" destId="{72E2144F-A925-4058-BFB1-A11D357A99E7}" srcOrd="0" destOrd="0" presId="urn:microsoft.com/office/officeart/2005/8/layout/bProcess4"/>
    <dgm:cxn modelId="{A742F5E8-3430-454E-B57A-507D69351B96}" type="presParOf" srcId="{C0254E4C-1B48-493F-81F4-602C19A061FF}" destId="{A8586C99-5D22-4F5E-9EBA-88BA497D90E4}" srcOrd="1" destOrd="0" presId="urn:microsoft.com/office/officeart/2005/8/layout/bProcess4"/>
    <dgm:cxn modelId="{F5586762-86C5-44BF-8C2A-E40BB210E10E}" type="presParOf" srcId="{1CDC6AF5-4C21-4747-8959-E7E02B44D78B}" destId="{2D5C2491-1E1C-4099-9C41-401E725710A4}" srcOrd="1" destOrd="0" presId="urn:microsoft.com/office/officeart/2005/8/layout/bProcess4"/>
    <dgm:cxn modelId="{97B951FB-AA99-4A87-9938-01DC8E79ACA1}" type="presParOf" srcId="{1CDC6AF5-4C21-4747-8959-E7E02B44D78B}" destId="{E6D6959A-A22E-4B70-B5AE-AB2A85ED62DD}" srcOrd="2" destOrd="0" presId="urn:microsoft.com/office/officeart/2005/8/layout/bProcess4"/>
    <dgm:cxn modelId="{C9F6FE30-F1D0-494C-A3A2-4354719FD6D3}" type="presParOf" srcId="{E6D6959A-A22E-4B70-B5AE-AB2A85ED62DD}" destId="{9A9235F0-9002-4FC2-99A7-F2661E4381E8}" srcOrd="0" destOrd="0" presId="urn:microsoft.com/office/officeart/2005/8/layout/bProcess4"/>
    <dgm:cxn modelId="{2328ECB2-1D91-4C4D-BC40-E9B322A6A29E}" type="presParOf" srcId="{E6D6959A-A22E-4B70-B5AE-AB2A85ED62DD}" destId="{1D92979B-D7F5-4133-BF4A-0D0008091C8F}" srcOrd="1" destOrd="0" presId="urn:microsoft.com/office/officeart/2005/8/layout/bProcess4"/>
    <dgm:cxn modelId="{9E654E69-579B-4EF4-A44D-4F84FEE54531}" type="presParOf" srcId="{1CDC6AF5-4C21-4747-8959-E7E02B44D78B}" destId="{0E19B4E4-31B7-4EFB-A9C0-F036B6154760}" srcOrd="3" destOrd="0" presId="urn:microsoft.com/office/officeart/2005/8/layout/bProcess4"/>
    <dgm:cxn modelId="{21BC1119-C2F1-42D2-9892-E384823EB021}" type="presParOf" srcId="{1CDC6AF5-4C21-4747-8959-E7E02B44D78B}" destId="{EC0AAB1A-2D69-4FF6-964E-02E09563E9F4}" srcOrd="4" destOrd="0" presId="urn:microsoft.com/office/officeart/2005/8/layout/bProcess4"/>
    <dgm:cxn modelId="{8ADC5F2A-69C0-49DC-B09F-567F1976AD4A}" type="presParOf" srcId="{EC0AAB1A-2D69-4FF6-964E-02E09563E9F4}" destId="{49D1EDB5-6CC6-49D2-98AE-A3615CFE1776}" srcOrd="0" destOrd="0" presId="urn:microsoft.com/office/officeart/2005/8/layout/bProcess4"/>
    <dgm:cxn modelId="{AFBB4B11-A733-41EB-9408-D3939BA1D035}" type="presParOf" srcId="{EC0AAB1A-2D69-4FF6-964E-02E09563E9F4}" destId="{5DC178FA-4065-4BDA-8A99-D7768621CD75}" srcOrd="1" destOrd="0" presId="urn:microsoft.com/office/officeart/2005/8/layout/bProcess4"/>
    <dgm:cxn modelId="{369CAD15-1DAD-4961-B009-3F77D10A5E18}" type="presParOf" srcId="{1CDC6AF5-4C21-4747-8959-E7E02B44D78B}" destId="{6AD4AFCD-B125-4656-8794-990E72E67CD7}" srcOrd="5" destOrd="0" presId="urn:microsoft.com/office/officeart/2005/8/layout/bProcess4"/>
    <dgm:cxn modelId="{7C74B396-E57F-49F9-8A60-EF000118C8E4}" type="presParOf" srcId="{1CDC6AF5-4C21-4747-8959-E7E02B44D78B}" destId="{28533247-53D9-48D3-BEF3-DDC25DA3CD7C}" srcOrd="6" destOrd="0" presId="urn:microsoft.com/office/officeart/2005/8/layout/bProcess4"/>
    <dgm:cxn modelId="{5391046C-F6F0-49BB-92FC-DED7693000C2}" type="presParOf" srcId="{28533247-53D9-48D3-BEF3-DDC25DA3CD7C}" destId="{1CF0A104-86AA-424A-A561-EC39D1FF3A37}" srcOrd="0" destOrd="0" presId="urn:microsoft.com/office/officeart/2005/8/layout/bProcess4"/>
    <dgm:cxn modelId="{80338887-28AA-49C9-AF1A-E7259F094224}" type="presParOf" srcId="{28533247-53D9-48D3-BEF3-DDC25DA3CD7C}" destId="{CA3B1784-7978-4D06-9D87-2755969A8A5F}" srcOrd="1" destOrd="0" presId="urn:microsoft.com/office/officeart/2005/8/layout/bProcess4"/>
    <dgm:cxn modelId="{73328E6D-DA39-403C-BD8E-CD81F97B020A}" type="presParOf" srcId="{1CDC6AF5-4C21-4747-8959-E7E02B44D78B}" destId="{6574CC55-41F0-412D-A185-B6831CCD08F0}" srcOrd="7" destOrd="0" presId="urn:microsoft.com/office/officeart/2005/8/layout/bProcess4"/>
    <dgm:cxn modelId="{CEB110F6-E7FA-48DE-861E-6C301417A4E8}" type="presParOf" srcId="{1CDC6AF5-4C21-4747-8959-E7E02B44D78B}" destId="{63F914D6-B2F1-4140-BB7B-2FD84F5B94E1}" srcOrd="8" destOrd="0" presId="urn:microsoft.com/office/officeart/2005/8/layout/bProcess4"/>
    <dgm:cxn modelId="{4EDA3B27-1512-4277-9563-6C09056E9301}" type="presParOf" srcId="{63F914D6-B2F1-4140-BB7B-2FD84F5B94E1}" destId="{E9DABDE4-7720-4625-9ECE-FB16B9102BD4}" srcOrd="0" destOrd="0" presId="urn:microsoft.com/office/officeart/2005/8/layout/bProcess4"/>
    <dgm:cxn modelId="{9BA45390-804B-4D66-AD8D-BE1AA4349DCA}" type="presParOf" srcId="{63F914D6-B2F1-4140-BB7B-2FD84F5B94E1}" destId="{F472CADD-BF7C-4804-98D8-CA3CC2ECCC8D}" srcOrd="1" destOrd="0" presId="urn:microsoft.com/office/officeart/2005/8/layout/bProcess4"/>
    <dgm:cxn modelId="{7A7CCC17-3803-44AE-87FC-AD1A209F3CB5}" type="presParOf" srcId="{1CDC6AF5-4C21-4747-8959-E7E02B44D78B}" destId="{AC86175E-4ABC-473D-ACA1-45379FC01968}" srcOrd="9" destOrd="0" presId="urn:microsoft.com/office/officeart/2005/8/layout/bProcess4"/>
    <dgm:cxn modelId="{1A9CD6FB-4940-493D-B9BB-1C82320F9FA1}" type="presParOf" srcId="{1CDC6AF5-4C21-4747-8959-E7E02B44D78B}" destId="{FCE8B1EE-5682-4E4E-A5E0-17988EB7E8A6}" srcOrd="10" destOrd="0" presId="urn:microsoft.com/office/officeart/2005/8/layout/bProcess4"/>
    <dgm:cxn modelId="{EE2BF1A8-1E9D-4BBF-9CB9-67F922DF5D09}" type="presParOf" srcId="{FCE8B1EE-5682-4E4E-A5E0-17988EB7E8A6}" destId="{D5051931-6BBB-4F00-AECC-503AC795E3DF}" srcOrd="0" destOrd="0" presId="urn:microsoft.com/office/officeart/2005/8/layout/bProcess4"/>
    <dgm:cxn modelId="{EA6FFD0E-98C7-4FD2-93BB-A78859DBE496}" type="presParOf" srcId="{FCE8B1EE-5682-4E4E-A5E0-17988EB7E8A6}" destId="{0FBA25FF-2673-4AC9-AAF6-FD85A34F6D10}" srcOrd="1" destOrd="0" presId="urn:microsoft.com/office/officeart/2005/8/layout/bProcess4"/>
    <dgm:cxn modelId="{9016EAEF-699D-40DB-856F-27E477653306}" type="presParOf" srcId="{1CDC6AF5-4C21-4747-8959-E7E02B44D78B}" destId="{D6CA9AA2-8D8A-453A-B565-5C29E0978AF1}" srcOrd="11" destOrd="0" presId="urn:microsoft.com/office/officeart/2005/8/layout/bProcess4"/>
    <dgm:cxn modelId="{11F15FDF-16FF-4398-9D0A-2F7F4B9EE1E8}" type="presParOf" srcId="{1CDC6AF5-4C21-4747-8959-E7E02B44D78B}" destId="{9C316A4A-CC42-4465-9F5D-DABFF5D4E976}" srcOrd="12" destOrd="0" presId="urn:microsoft.com/office/officeart/2005/8/layout/bProcess4"/>
    <dgm:cxn modelId="{ECA2E6B0-7D23-4190-B71F-EC714EDA572B}" type="presParOf" srcId="{9C316A4A-CC42-4465-9F5D-DABFF5D4E976}" destId="{A3997A47-8E65-4993-B660-82B73056FAD9}" srcOrd="0" destOrd="0" presId="urn:microsoft.com/office/officeart/2005/8/layout/bProcess4"/>
    <dgm:cxn modelId="{CA152115-BB76-4C8B-A274-43D84003E21F}" type="presParOf" srcId="{9C316A4A-CC42-4465-9F5D-DABFF5D4E976}" destId="{B5835989-CB82-4EA5-BB4A-8E30CE04EC07}" srcOrd="1" destOrd="0" presId="urn:microsoft.com/office/officeart/2005/8/layout/bProcess4"/>
    <dgm:cxn modelId="{0D346E25-952C-4112-A142-60BDFACB3D7F}" type="presParOf" srcId="{1CDC6AF5-4C21-4747-8959-E7E02B44D78B}" destId="{4EDF7811-C336-4B87-94D0-18E6867C9936}" srcOrd="13" destOrd="0" presId="urn:microsoft.com/office/officeart/2005/8/layout/bProcess4"/>
    <dgm:cxn modelId="{F19DD8C5-1031-4F14-8F68-7C6129CEC70F}" type="presParOf" srcId="{1CDC6AF5-4C21-4747-8959-E7E02B44D78B}" destId="{A3B193E7-BC1C-4F4D-9938-48D7FED4024F}" srcOrd="14" destOrd="0" presId="urn:microsoft.com/office/officeart/2005/8/layout/bProcess4"/>
    <dgm:cxn modelId="{4DE78F48-71E6-46CF-827B-CD2C0523B458}" type="presParOf" srcId="{A3B193E7-BC1C-4F4D-9938-48D7FED4024F}" destId="{1440B29F-962F-4BAC-AB36-E5490411233E}" srcOrd="0" destOrd="0" presId="urn:microsoft.com/office/officeart/2005/8/layout/bProcess4"/>
    <dgm:cxn modelId="{E7A4A08F-59F0-4F48-968A-4BFCEBE5919D}" type="presParOf" srcId="{A3B193E7-BC1C-4F4D-9938-48D7FED4024F}" destId="{C4F1491C-D21B-41B7-9AAE-702B6212BB0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C2491-1E1C-4099-9C41-401E725710A4}">
      <dsp:nvSpPr>
        <dsp:cNvPr id="0" name=""/>
        <dsp:cNvSpPr/>
      </dsp:nvSpPr>
      <dsp:spPr>
        <a:xfrm rot="5400000">
          <a:off x="-345891" y="1267646"/>
          <a:ext cx="1530900" cy="1848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86C99-5D22-4F5E-9EBA-88BA497D90E4}">
      <dsp:nvSpPr>
        <dsp:cNvPr id="0" name=""/>
        <dsp:cNvSpPr/>
      </dsp:nvSpPr>
      <dsp:spPr>
        <a:xfrm>
          <a:off x="3785" y="286939"/>
          <a:ext cx="2054301" cy="12325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1. Identify critical assets (&amp; asset owner)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9886" y="323040"/>
        <a:ext cx="1982099" cy="1160379"/>
      </dsp:txXfrm>
    </dsp:sp>
    <dsp:sp modelId="{0E19B4E4-31B7-4EFB-A9C0-F036B6154760}">
      <dsp:nvSpPr>
        <dsp:cNvPr id="0" name=""/>
        <dsp:cNvSpPr/>
      </dsp:nvSpPr>
      <dsp:spPr>
        <a:xfrm rot="5400000">
          <a:off x="-345891" y="2808372"/>
          <a:ext cx="1530900" cy="184887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2979B-D7F5-4133-BF4A-0D0008091C8F}">
      <dsp:nvSpPr>
        <dsp:cNvPr id="0" name=""/>
        <dsp:cNvSpPr/>
      </dsp:nvSpPr>
      <dsp:spPr>
        <a:xfrm>
          <a:off x="3785" y="1827665"/>
          <a:ext cx="2054301" cy="1232581"/>
        </a:xfrm>
        <a:prstGeom prst="roundRect">
          <a:avLst>
            <a:gd name="adj" fmla="val 1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2. Research on applicable security controls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9886" y="1863766"/>
        <a:ext cx="1982099" cy="1160379"/>
      </dsp:txXfrm>
    </dsp:sp>
    <dsp:sp modelId="{6AD4AFCD-B125-4656-8794-990E72E67CD7}">
      <dsp:nvSpPr>
        <dsp:cNvPr id="0" name=""/>
        <dsp:cNvSpPr/>
      </dsp:nvSpPr>
      <dsp:spPr>
        <a:xfrm>
          <a:off x="424471" y="3578735"/>
          <a:ext cx="2722395" cy="184887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178FA-4065-4BDA-8A99-D7768621CD75}">
      <dsp:nvSpPr>
        <dsp:cNvPr id="0" name=""/>
        <dsp:cNvSpPr/>
      </dsp:nvSpPr>
      <dsp:spPr>
        <a:xfrm>
          <a:off x="3785" y="3368392"/>
          <a:ext cx="2054301" cy="1232581"/>
        </a:xfrm>
        <a:prstGeom prst="roundRect">
          <a:avLst>
            <a:gd name="adj" fmla="val 1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3. Checklist of applicable controls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9886" y="3404493"/>
        <a:ext cx="1982099" cy="1160379"/>
      </dsp:txXfrm>
    </dsp:sp>
    <dsp:sp modelId="{6574CC55-41F0-412D-A185-B6831CCD08F0}">
      <dsp:nvSpPr>
        <dsp:cNvPr id="0" name=""/>
        <dsp:cNvSpPr/>
      </dsp:nvSpPr>
      <dsp:spPr>
        <a:xfrm rot="16200000">
          <a:off x="2386329" y="2808372"/>
          <a:ext cx="1530900" cy="184887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B1784-7978-4D06-9D87-2755969A8A5F}">
      <dsp:nvSpPr>
        <dsp:cNvPr id="0" name=""/>
        <dsp:cNvSpPr/>
      </dsp:nvSpPr>
      <dsp:spPr>
        <a:xfrm>
          <a:off x="2736006" y="3368392"/>
          <a:ext cx="2054301" cy="1232581"/>
        </a:xfrm>
        <a:prstGeom prst="roundRect">
          <a:avLst>
            <a:gd name="adj" fmla="val 1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4. Document controls into SOP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772107" y="3404493"/>
        <a:ext cx="1982099" cy="1160379"/>
      </dsp:txXfrm>
    </dsp:sp>
    <dsp:sp modelId="{AC86175E-4ABC-473D-ACA1-45379FC01968}">
      <dsp:nvSpPr>
        <dsp:cNvPr id="0" name=""/>
        <dsp:cNvSpPr/>
      </dsp:nvSpPr>
      <dsp:spPr>
        <a:xfrm rot="16200000">
          <a:off x="2386329" y="1267646"/>
          <a:ext cx="1530900" cy="184887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2CADD-BF7C-4804-98D8-CA3CC2ECCC8D}">
      <dsp:nvSpPr>
        <dsp:cNvPr id="0" name=""/>
        <dsp:cNvSpPr/>
      </dsp:nvSpPr>
      <dsp:spPr>
        <a:xfrm>
          <a:off x="2736006" y="1827665"/>
          <a:ext cx="2054301" cy="1232581"/>
        </a:xfrm>
        <a:prstGeom prst="roundRect">
          <a:avLst>
            <a:gd name="adj" fmla="val 1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5. Implement controls on test setup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772107" y="1863766"/>
        <a:ext cx="1982099" cy="1160379"/>
      </dsp:txXfrm>
    </dsp:sp>
    <dsp:sp modelId="{D6CA9AA2-8D8A-453A-B565-5C29E0978AF1}">
      <dsp:nvSpPr>
        <dsp:cNvPr id="0" name=""/>
        <dsp:cNvSpPr/>
      </dsp:nvSpPr>
      <dsp:spPr>
        <a:xfrm>
          <a:off x="3156693" y="497282"/>
          <a:ext cx="2722395" cy="184887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A25FF-2673-4AC9-AAF6-FD85A34F6D10}">
      <dsp:nvSpPr>
        <dsp:cNvPr id="0" name=""/>
        <dsp:cNvSpPr/>
      </dsp:nvSpPr>
      <dsp:spPr>
        <a:xfrm>
          <a:off x="2736006" y="286939"/>
          <a:ext cx="2054301" cy="1232581"/>
        </a:xfrm>
        <a:prstGeom prst="roundRect">
          <a:avLst>
            <a:gd name="adj" fmla="val 1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6. Validation of control implementation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772107" y="323040"/>
        <a:ext cx="1982099" cy="1160379"/>
      </dsp:txXfrm>
    </dsp:sp>
    <dsp:sp modelId="{4EDF7811-C336-4B87-94D0-18E6867C9936}">
      <dsp:nvSpPr>
        <dsp:cNvPr id="0" name=""/>
        <dsp:cNvSpPr/>
      </dsp:nvSpPr>
      <dsp:spPr>
        <a:xfrm rot="5400000">
          <a:off x="5118551" y="1267646"/>
          <a:ext cx="1530900" cy="184887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35989-CB82-4EA5-BB4A-8E30CE04EC07}">
      <dsp:nvSpPr>
        <dsp:cNvPr id="0" name=""/>
        <dsp:cNvSpPr/>
      </dsp:nvSpPr>
      <dsp:spPr>
        <a:xfrm>
          <a:off x="5468227" y="286939"/>
          <a:ext cx="2054301" cy="1232581"/>
        </a:xfrm>
        <a:prstGeom prst="roundRect">
          <a:avLst>
            <a:gd name="adj" fmla="val 1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7. Change management process for PROD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04328" y="323040"/>
        <a:ext cx="1982099" cy="1160379"/>
      </dsp:txXfrm>
    </dsp:sp>
    <dsp:sp modelId="{C4F1491C-D21B-41B7-9AAE-702B6212BB0B}">
      <dsp:nvSpPr>
        <dsp:cNvPr id="0" name=""/>
        <dsp:cNvSpPr/>
      </dsp:nvSpPr>
      <dsp:spPr>
        <a:xfrm>
          <a:off x="5468227" y="1827665"/>
          <a:ext cx="2054301" cy="1232581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8. Implement on PROD &amp; monitor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04328" y="1863766"/>
        <a:ext cx="1982099" cy="1160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Step 5: Implement controls on test setup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Relevant IT team to implement controls on test setup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Update checklist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Update SOP (if necessary)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Send checklist back to InfoSec team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 Step Methodology – Security Hardening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 Step Methodology – Security Hardening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18352389"/>
              </p:ext>
            </p:extLst>
          </p:nvPr>
        </p:nvGraphicFramePr>
        <p:xfrm>
          <a:off x="817585" y="1270000"/>
          <a:ext cx="7526315" cy="4887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58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Step 6: Validation of control implementation (by InfoSec team)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InfoSec resource with relevant domain knowledge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Conduct preparation before actual validation (study controls)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Update checklist with status column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 Step Methodology – Security Hardening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06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Step 7: Change management process for PRODUCTION: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  ISMC receives validation status from InfoSec team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Relevant </a:t>
            </a:r>
            <a:r>
              <a:rPr lang="en-US" sz="2600" dirty="0" err="1" smtClean="0">
                <a:latin typeface="Candara" panose="020E0502030303020204" pitchFamily="34" charset="0"/>
              </a:rPr>
              <a:t>dept</a:t>
            </a:r>
            <a:r>
              <a:rPr lang="en-US" sz="2600" dirty="0" smtClean="0">
                <a:latin typeface="Candara" panose="020E0502030303020204" pitchFamily="34" charset="0"/>
              </a:rPr>
              <a:t> head takes up change management process and prepares for shifting to PROD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Rollback, impact </a:t>
            </a:r>
            <a:r>
              <a:rPr lang="en-US" sz="2600" dirty="0" err="1" smtClean="0">
                <a:latin typeface="Candara" panose="020E0502030303020204" pitchFamily="34" charset="0"/>
              </a:rPr>
              <a:t>etc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 Step Methodology – Security Hardening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12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Step 8: Implement on PROD &amp; monitor: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Monitor closely for 24-48 hours after moving to PROD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Rollback in case of unforeseen circumstances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IT team SOP finalized and now ops task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 Step Methodology – Security Hardening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214562" y="4839027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7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11391</TotalTime>
  <Words>241</Words>
  <Application>Microsoft Office PowerPoint</Application>
  <PresentationFormat>On-screen Show (4:3)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8 Step Methodology – Security Hardening (3)</vt:lpstr>
      <vt:lpstr>8 Step Methodology – Security Hardening (3)</vt:lpstr>
      <vt:lpstr>8 Step Methodology – Security Hardening (3)</vt:lpstr>
      <vt:lpstr>8 Step Methodology – Security Hardening (3)</vt:lpstr>
      <vt:lpstr>8 Step Methodology – Security Hardening (3)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677</cp:revision>
  <dcterms:modified xsi:type="dcterms:W3CDTF">2017-07-10T12:35:25Z</dcterms:modified>
</cp:coreProperties>
</file>