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4" r:id="rId3"/>
    <p:sldId id="354" r:id="rId4"/>
    <p:sldId id="345" r:id="rId5"/>
    <p:sldId id="346" r:id="rId6"/>
    <p:sldId id="351" r:id="rId7"/>
    <p:sldId id="350" r:id="rId8"/>
    <p:sldId id="347" r:id="rId9"/>
    <p:sldId id="348" r:id="rId10"/>
    <p:sldId id="353" r:id="rId11"/>
    <p:sldId id="349" r:id="rId12"/>
    <p:sldId id="35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is-benchmark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Center for Internet Security (CIS)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3"/>
              </a:rPr>
              <a:t>https://www.cisecurity.org/cis-benchmarks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/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Fill out your details and will receive an email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1324032"/>
            <a:ext cx="7369791" cy="413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48190"/>
              </p:ext>
            </p:extLst>
          </p:nvPr>
        </p:nvGraphicFramePr>
        <p:xfrm>
          <a:off x="773375" y="1406480"/>
          <a:ext cx="78247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CLOUD PROVIDERS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AMAZON WEB SERVICES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CLOUD PROVIDERS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Next module…remaining categories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012339" y="4996190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5" y="1270000"/>
            <a:ext cx="7926838" cy="483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1009"/>
              </p:ext>
            </p:extLst>
          </p:nvPr>
        </p:nvGraphicFramePr>
        <p:xfrm>
          <a:off x="582301" y="1270000"/>
          <a:ext cx="81113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14"/>
                <a:gridCol w="6324049"/>
                <a:gridCol w="1160059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OVERALL CIS BENCHMARK</a:t>
                      </a:r>
                      <a:r>
                        <a:rPr lang="en-US" sz="2800" baseline="0" dirty="0" smtClean="0"/>
                        <a:t> CATEGORIES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OPERATING</a:t>
                      </a:r>
                      <a:r>
                        <a:rPr lang="en-US" sz="2800" baseline="0" dirty="0" smtClean="0"/>
                        <a:t> SYSTEMS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36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SERVER SOFTWARE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CLOUD PROVIDERS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MOBILE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NETWORK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DESKTOP SOFTWARE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MULTIFUNCTION PRINT DEVICES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GRAND TOTAL CIS BENCHMARKS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107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14851"/>
              </p:ext>
            </p:extLst>
          </p:nvPr>
        </p:nvGraphicFramePr>
        <p:xfrm>
          <a:off x="582301" y="1270000"/>
          <a:ext cx="81113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14"/>
                <a:gridCol w="6324049"/>
                <a:gridCol w="1160059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OPERATING SYSTEMS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DISTRIBUTION INDEPENDENT</a:t>
                      </a:r>
                      <a:r>
                        <a:rPr lang="en-US" sz="2800" baseline="0" dirty="0" smtClean="0"/>
                        <a:t> LINUX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MICROSOFT WINDOWS DESKTOP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DEBIAN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UBUNTU LINUX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AMAZON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CENTOS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ORACLE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29515"/>
              </p:ext>
            </p:extLst>
          </p:nvPr>
        </p:nvGraphicFramePr>
        <p:xfrm>
          <a:off x="773375" y="1406480"/>
          <a:ext cx="782471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OPERATING SYSTEMS (CONTD)…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REDHAT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SUSE LINUX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APPLE OS (UNIX)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IBM AIX (UNIX)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ORACLE SOLARIS (UNIX)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MS WINDOWS SERVER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BENCH MARKS OPERATING</a:t>
                      </a:r>
                      <a:r>
                        <a:rPr lang="en-US" sz="2800" b="1" baseline="0" dirty="0" smtClean="0"/>
                        <a:t> SYSTEMS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36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3" y="1269999"/>
            <a:ext cx="7813343" cy="506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88" y="1270000"/>
            <a:ext cx="6967182" cy="520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24402"/>
              </p:ext>
            </p:extLst>
          </p:nvPr>
        </p:nvGraphicFramePr>
        <p:xfrm>
          <a:off x="582301" y="1270000"/>
          <a:ext cx="81113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14"/>
                <a:gridCol w="6324049"/>
                <a:gridCol w="1160059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SERVER SOFTWARE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MICROSOFT IIS (WEB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VMWARE (VIRTUALIZATION)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MONGODB (DATABASE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IBM DB2 (DATABASE</a:t>
                      </a:r>
                      <a:r>
                        <a:rPr lang="en-US" sz="2800" baseline="0" dirty="0" smtClean="0"/>
                        <a:t>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BIND (DNS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APACHE TOMCAT</a:t>
                      </a:r>
                      <a:r>
                        <a:rPr lang="en-US" sz="2800" baseline="0" dirty="0" smtClean="0"/>
                        <a:t> (WEB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MICROSOFT SQL SERVER (DB SERVER)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CIS Security Benchmarks (1)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40630"/>
              </p:ext>
            </p:extLst>
          </p:nvPr>
        </p:nvGraphicFramePr>
        <p:xfrm>
          <a:off x="773375" y="1406480"/>
          <a:ext cx="78247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97"/>
                <a:gridCol w="6100549"/>
                <a:gridCol w="1105472"/>
              </a:tblGrid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SERVER SOFTWARE (CONTD)…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APACHE (HTTP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DOCKER (VIRTUALIZATION)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ORACLE (DATABASE SERVER)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KUBERNETES (VIRTUALIZATION)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MIT KERBEROS (AUTHENTICATION)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ORACLE MySQL (DB</a:t>
                      </a:r>
                      <a:r>
                        <a:rPr lang="en-US" sz="2800" baseline="0" dirty="0" smtClean="0"/>
                        <a:t> SERVER)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46989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TOTAL BENCH MARKS SERVER SOFTWARE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33</a:t>
                      </a:r>
                      <a:endParaRPr lang="en-US" sz="2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11462</TotalTime>
  <Words>403</Words>
  <Application>Microsoft Office PowerPoint</Application>
  <PresentationFormat>On-screen Show (4:3)</PresentationFormat>
  <Paragraphs>169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A Look At CIS Security Benchmarks (1)</vt:lpstr>
      <vt:lpstr>A Look At CIS Security Benchmarks (1)</vt:lpstr>
      <vt:lpstr>A Look At CIS Security Benchmarks (2)</vt:lpstr>
      <vt:lpstr>A Look At CIS Security Benchmarks (1)</vt:lpstr>
      <vt:lpstr>A Look At CIS Security Benchmarks (1)</vt:lpstr>
      <vt:lpstr>A Look At CIS Security Benchmarks (1)</vt:lpstr>
      <vt:lpstr>A Look At CIS Security Benchmarks (1)</vt:lpstr>
      <vt:lpstr>A Look At CIS Security Benchmarks (1)</vt:lpstr>
      <vt:lpstr>A Look At CIS Security Benchmarks (1)</vt:lpstr>
      <vt:lpstr>A Look At CIS Security Benchmarks (1)</vt:lpstr>
      <vt:lpstr>A Look At CIS Security Benchmarks (1)</vt:lpstr>
      <vt:lpstr>A Look At CIS Security Benchmarks 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694</cp:revision>
  <dcterms:modified xsi:type="dcterms:W3CDTF">2017-07-10T12:35:42Z</dcterms:modified>
</cp:coreProperties>
</file>