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3" r:id="rId2"/>
    <p:sldId id="345" r:id="rId3"/>
    <p:sldId id="346" r:id="rId4"/>
    <p:sldId id="354" r:id="rId5"/>
    <p:sldId id="355" r:id="rId6"/>
    <p:sldId id="351" r:id="rId7"/>
    <p:sldId id="350" r:id="rId8"/>
    <p:sldId id="353" r:id="rId9"/>
    <p:sldId id="356" r:id="rId10"/>
    <p:sldId id="357" r:id="rId11"/>
    <p:sldId id="35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20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Mobile devices, network devices, desktop software, multifunction print devices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74" y="1178739"/>
            <a:ext cx="6144523" cy="527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4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Next module…further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171700" y="4739015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706802"/>
              </p:ext>
            </p:extLst>
          </p:nvPr>
        </p:nvGraphicFramePr>
        <p:xfrm>
          <a:off x="582301" y="1270000"/>
          <a:ext cx="811132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214"/>
                <a:gridCol w="6324049"/>
                <a:gridCol w="1160059"/>
              </a:tblGrid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#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MOBILE DEVICES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APPLE IOS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GOOGLE ANDROID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TOTAL BENCH </a:t>
                      </a:r>
                      <a:r>
                        <a:rPr lang="en-US" sz="2800" b="1" smtClean="0"/>
                        <a:t>MARKS MOBILE DEVICES</a:t>
                      </a:r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8</a:t>
                      </a:r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8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832582"/>
              </p:ext>
            </p:extLst>
          </p:nvPr>
        </p:nvGraphicFramePr>
        <p:xfrm>
          <a:off x="773375" y="1406480"/>
          <a:ext cx="7824718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97"/>
                <a:gridCol w="6100549"/>
                <a:gridCol w="1105472"/>
              </a:tblGrid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#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NETWORK DEVICES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CISCO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PALO ALTO NETWORKS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TOTAL BENCH MARKS NETWORK DEVICES</a:t>
                      </a:r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6</a:t>
                      </a:r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8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63876"/>
              </p:ext>
            </p:extLst>
          </p:nvPr>
        </p:nvGraphicFramePr>
        <p:xfrm>
          <a:off x="773375" y="1406480"/>
          <a:ext cx="7824718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97"/>
                <a:gridCol w="6100549"/>
                <a:gridCol w="1105472"/>
              </a:tblGrid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#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DESKTOP</a:t>
                      </a:r>
                      <a:r>
                        <a:rPr lang="en-US" sz="2800" baseline="0" dirty="0" smtClean="0"/>
                        <a:t> SOFTWARE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MICROSOFT OFFICE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GOOGLE CHROME (WEB BROWSER)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MS EXCHANGE SERVER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MS INTERNET EXPLORER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MOZILLA FIREFOX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TOTAL BENCH MARKS DESKTOP SOFTWARE</a:t>
                      </a:r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21</a:t>
                      </a:r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0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60961"/>
              </p:ext>
            </p:extLst>
          </p:nvPr>
        </p:nvGraphicFramePr>
        <p:xfrm>
          <a:off x="773375" y="1406480"/>
          <a:ext cx="782471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97"/>
                <a:gridCol w="6100549"/>
                <a:gridCol w="1105472"/>
              </a:tblGrid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#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MULTIFUNCTION PRINT DEVICES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MULTIFUNCTION</a:t>
                      </a:r>
                      <a:r>
                        <a:rPr lang="en-US" sz="2800" baseline="0" dirty="0" smtClean="0"/>
                        <a:t> DEVICE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TOTAL BENCH MARKS MULTIFUNCTION PRINT DEVICES</a:t>
                      </a:r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9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385" y="1279163"/>
            <a:ext cx="4935334" cy="507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7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43" y="1393699"/>
            <a:ext cx="7071714" cy="4747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9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912" y="1270000"/>
            <a:ext cx="7112976" cy="474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9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273" y="1275882"/>
            <a:ext cx="5534973" cy="508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4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11484</TotalTime>
  <Words>225</Words>
  <Application>Microsoft Office PowerPoint</Application>
  <PresentationFormat>On-screen Show (4:3)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Candara</vt:lpstr>
      <vt:lpstr>Office Theme</vt:lpstr>
      <vt:lpstr>A Look At CIS Security Benchmarks (2)</vt:lpstr>
      <vt:lpstr>A Look At CIS Security Benchmarks (2)</vt:lpstr>
      <vt:lpstr>A Look At CIS Security Benchmarks (2)</vt:lpstr>
      <vt:lpstr>A Look At CIS Security Benchmarks (2)</vt:lpstr>
      <vt:lpstr>A Look At CIS Security Benchmarks (2)</vt:lpstr>
      <vt:lpstr>A Look At CIS Security Benchmarks (2)</vt:lpstr>
      <vt:lpstr>A Look At CIS Security Benchmarks (2)</vt:lpstr>
      <vt:lpstr>A Look At CIS Security Benchmarks (2)</vt:lpstr>
      <vt:lpstr>A Look At CIS Security Benchmarks (2)</vt:lpstr>
      <vt:lpstr>A Look At CIS Security Benchmarks (2)</vt:lpstr>
      <vt:lpstr>A Look At CIS Security Benchmarks (1)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698</cp:revision>
  <dcterms:modified xsi:type="dcterms:W3CDTF">2017-07-10T12:35:57Z</dcterms:modified>
</cp:coreProperties>
</file>