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example (Network Devices)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1.8 (page 88); Session Timeout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Reference: </a:t>
            </a:r>
            <a:r>
              <a:rPr lang="en-US" sz="2600" dirty="0">
                <a:latin typeface="Candara" panose="020E0502030303020204" pitchFamily="34" charset="0"/>
              </a:rPr>
              <a:t>CLI Book 1: Cisco ASA Series General Operations CLI Configuration Guide, 9.1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92265"/>
              </p:ext>
            </p:extLst>
          </p:nvPr>
        </p:nvGraphicFramePr>
        <p:xfrm>
          <a:off x="725181" y="1270000"/>
          <a:ext cx="771873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57"/>
                <a:gridCol w="6017967"/>
                <a:gridCol w="1103913"/>
              </a:tblGrid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OVERALL CIS BENCHMARK</a:t>
                      </a:r>
                      <a:r>
                        <a:rPr lang="en-US" sz="2800" baseline="0" dirty="0" smtClean="0"/>
                        <a:t> CATEGORIES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OPERATING</a:t>
                      </a:r>
                      <a:r>
                        <a:rPr lang="en-US" sz="2800" baseline="0" dirty="0" smtClean="0"/>
                        <a:t> SYSTEMS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36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SERVER SOFTWARE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CLOUD PROVIDERS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MOBILE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NETWORK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DESKTOP SOFTWARE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MULTIFUNCTION PRINT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GRAND TOTAL CIS BENCHMARKS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107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9" y="1498880"/>
            <a:ext cx="7580124" cy="238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June 29, 2016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174 pages PDF doc</a:t>
            </a:r>
          </a:p>
        </p:txBody>
      </p:sp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Control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Profile applicability (ASA 8.X, ASA 9.X)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Description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1.8 (page 88); Session Timeout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Profile applicability: Level 1, Cisco ASA9.X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Sets the idle timeout for a console session before the security appliance terminates it. 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1.8 (page 88); Session Timeout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Limiting session timeout prevents unauthorized users from using abandoned sessions to perform malicious activities. 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1" y="1368412"/>
            <a:ext cx="8120418" cy="35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7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70784"/>
            <a:ext cx="8361528" cy="161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1.8 (page 88); Session Timeout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Value: </a:t>
            </a:r>
            <a:r>
              <a:rPr lang="en-US" sz="2600" dirty="0">
                <a:latin typeface="Candara" panose="020E0502030303020204" pitchFamily="34" charset="0"/>
              </a:rPr>
              <a:t>The default timeout is 0, which means the console session will not time </a:t>
            </a:r>
            <a:r>
              <a:rPr lang="en-US" sz="2600" dirty="0" smtClean="0">
                <a:latin typeface="Candara" panose="020E0502030303020204" pitchFamily="34" charset="0"/>
              </a:rPr>
              <a:t>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11592</TotalTime>
  <Words>287</Words>
  <Application>Microsoft Office PowerPoint</Application>
  <PresentationFormat>On-screen Show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A Look At CIS Security Benchmarks (3)</vt:lpstr>
      <vt:lpstr>A Look At CIS Security Benchmarks (3)</vt:lpstr>
      <vt:lpstr>A Look At CIS Security Benchmarks (3)</vt:lpstr>
      <vt:lpstr>A Look At CIS Security Benchmarks (3)</vt:lpstr>
      <vt:lpstr>A Look At CIS Security Benchmarks (3)</vt:lpstr>
      <vt:lpstr>A Look At CIS Security Benchmarks (3)</vt:lpstr>
      <vt:lpstr>A Look At CIS Security Benchmarks (3)</vt:lpstr>
      <vt:lpstr>A Look At CIS Security Benchmarks (3)</vt:lpstr>
      <vt:lpstr>A Look At CIS Security Benchmarks (3)</vt:lpstr>
      <vt:lpstr>A Look At CIS Security Benchmarks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705</cp:revision>
  <dcterms:modified xsi:type="dcterms:W3CDTF">2017-07-10T12:37:04Z</dcterms:modified>
</cp:coreProperties>
</file>