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4" r:id="rId2"/>
    <p:sldId id="345" r:id="rId3"/>
    <p:sldId id="346" r:id="rId4"/>
    <p:sldId id="347" r:id="rId5"/>
    <p:sldId id="348" r:id="rId6"/>
    <p:sldId id="349" r:id="rId7"/>
    <p:sldId id="352" r:id="rId8"/>
    <p:sldId id="350" r:id="rId9"/>
    <p:sldId id="353" r:id="rId10"/>
    <p:sldId id="35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78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ase.disa.mil/stigs/Pages/index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ase.disa.mil/stigs/Pages/a-z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ase.disa.mil/stigs/Pages/stig-viewing-guidance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USA DoD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Security Technical Implementation Guides (STIGs)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Most expansive security benchmarks available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Most regularly updated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Unclassified version</a:t>
            </a:r>
          </a:p>
          <a:p>
            <a:r>
              <a:rPr lang="en-US" sz="2600" dirty="0">
                <a:latin typeface="Candara" panose="020E0502030303020204" pitchFamily="34" charset="0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iase.disa.mil/stigs/Pages/index.aspx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425 STIGs available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4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Completely different mechanism for DISA STIGs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128837" y="4953327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STIGs master list (A-Z):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iase.disa.mil/stigs/Pages/a-z.aspx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STIG viewer: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hlinkClick r:id="rId4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hlinkClick r:id="rId4"/>
              </a:rPr>
              <a:t>iase.disa.mil/stigs/Pages/stig-viewing-guidance.aspx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8" y="1626980"/>
            <a:ext cx="7434615" cy="409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8289" y="129994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STIGs HOME</a:t>
            </a:r>
            <a:endParaRPr lang="en-US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2" y="1765051"/>
            <a:ext cx="7664491" cy="42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61553" y="1433012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STIGs Master List</a:t>
            </a:r>
            <a:endParaRPr lang="en-US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345" y="1433012"/>
            <a:ext cx="271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STIGs Viewer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2" y="2079343"/>
            <a:ext cx="7419493" cy="369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8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1985" y="1269236"/>
            <a:ext cx="462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STIG Viewer Download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8" y="1874732"/>
            <a:ext cx="7710990" cy="409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6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8209" y="1269236"/>
            <a:ext cx="49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STIG Library Compilation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0" y="1933649"/>
            <a:ext cx="60674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2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9409" y="1269236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STIG Viewer Window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7" y="1915567"/>
            <a:ext cx="7571800" cy="321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1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233" y="1099060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Import STIG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655516"/>
            <a:ext cx="5357813" cy="456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2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11802</TotalTime>
  <Words>162</Words>
  <Application>Microsoft Office PowerPoint</Application>
  <PresentationFormat>On-screen Show (4:3)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A Look At DISA STIGs (1)</vt:lpstr>
      <vt:lpstr>A Look At DISA STIGs (1)</vt:lpstr>
      <vt:lpstr>A Look At DISA STIGs (1)</vt:lpstr>
      <vt:lpstr>A Look At DISA STIGs (1)</vt:lpstr>
      <vt:lpstr>A Look At DISA STIGs (1)</vt:lpstr>
      <vt:lpstr>A Look At DISA STIGs (1)</vt:lpstr>
      <vt:lpstr>A Look At DISA STIGs (1)</vt:lpstr>
      <vt:lpstr>A Look At DISA STIGs (1)</vt:lpstr>
      <vt:lpstr>A Look At DISA STIGs (1)</vt:lpstr>
      <vt:lpstr>A Look At DISA STIGs (1)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724</cp:revision>
  <dcterms:modified xsi:type="dcterms:W3CDTF">2017-07-10T12:39:34Z</dcterms:modified>
</cp:coreProperties>
</file>