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5" r:id="rId2"/>
    <p:sldId id="347" r:id="rId3"/>
    <p:sldId id="346" r:id="rId4"/>
    <p:sldId id="348" r:id="rId5"/>
    <p:sldId id="349" r:id="rId6"/>
    <p:sldId id="350" r:id="rId7"/>
    <p:sldId id="351" r:id="rId8"/>
    <p:sldId id="353" r:id="rId9"/>
    <p:sldId id="354" r:id="rId10"/>
    <p:sldId id="352" r:id="rId11"/>
    <p:sldId id="355" r:id="rId12"/>
    <p:sldId id="35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81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86" y="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10-Jul-17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10-Jul-17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10-Jul-17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STIG content: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General information (title)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Discussion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Check content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Fix text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CCI (References)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DISA STIGs (2)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183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DISA STIGs (2)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84" y="1924336"/>
            <a:ext cx="7364424" cy="2482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98801" y="1214644"/>
            <a:ext cx="141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ndara" panose="020E0502030303020204" pitchFamily="34" charset="0"/>
              </a:rPr>
              <a:t>Status</a:t>
            </a:r>
            <a:endParaRPr lang="en-US" sz="3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35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DISA STIGs (2)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8849" y="1214644"/>
            <a:ext cx="3470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Candara" panose="020E0502030303020204" pitchFamily="34" charset="0"/>
              </a:rPr>
              <a:t>Vuln</a:t>
            </a:r>
            <a:r>
              <a:rPr lang="en-US" sz="3600" dirty="0" smtClean="0">
                <a:latin typeface="Candara" panose="020E0502030303020204" pitchFamily="34" charset="0"/>
              </a:rPr>
              <a:t> Information</a:t>
            </a:r>
            <a:endParaRPr lang="en-US" sz="3600" dirty="0">
              <a:latin typeface="Candara" panose="020E0502030303020204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39" y="1979129"/>
            <a:ext cx="7746613" cy="369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252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In the next module lets look at </a:t>
            </a:r>
            <a:r>
              <a:rPr lang="en-US" sz="2600" smtClean="0">
                <a:latin typeface="Candara" panose="020E0502030303020204" pitchFamily="34" charset="0"/>
              </a:rPr>
              <a:t>further details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DISA STIGs (2)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2014537" y="4610428"/>
            <a:ext cx="1285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FF0000"/>
                </a:solidFill>
              </a:rPr>
              <a:t>END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84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DISA STIGs (2)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775358"/>
              </p:ext>
            </p:extLst>
          </p:nvPr>
        </p:nvGraphicFramePr>
        <p:xfrm>
          <a:off x="701797" y="1125460"/>
          <a:ext cx="7813558" cy="526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753"/>
                <a:gridCol w="6355805"/>
              </a:tblGrid>
              <a:tr h="5095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SEVERITY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DISA CATEGORY CODE GUIDELINES</a:t>
                      </a:r>
                      <a:endParaRPr lang="en-US" sz="2800" dirty="0"/>
                    </a:p>
                  </a:txBody>
                  <a:tcPr/>
                </a:tc>
              </a:tr>
              <a:tr h="16862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CAT 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Any vulnerability, the exploitation of which will directly and immediately result in loss of Confidentiality, Availability, or Integrity.</a:t>
                      </a:r>
                      <a:endParaRPr lang="en-US" sz="2800" dirty="0"/>
                    </a:p>
                  </a:txBody>
                  <a:tcPr/>
                </a:tc>
              </a:tr>
              <a:tr h="13489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CAT 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Any vulnerability, the exploitation of which has a potential to result in loss of Confidentiality, Availability, or Integrity.</a:t>
                      </a:r>
                      <a:endParaRPr lang="en-US" sz="2800" dirty="0"/>
                    </a:p>
                  </a:txBody>
                  <a:tcPr/>
                </a:tc>
              </a:tr>
              <a:tr h="16862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CAT 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Any vulnerability, the existence of which degrades measures to protect against loss of Confidentiality, Availability, or Integrity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16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DISA STIGs (2)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61809" y="1214644"/>
            <a:ext cx="2910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ndara" panose="020E0502030303020204" pitchFamily="34" charset="0"/>
              </a:rPr>
              <a:t>FILTER PANEL</a:t>
            </a:r>
            <a:endParaRPr lang="en-US" sz="3600" dirty="0">
              <a:latin typeface="Candara" panose="020E0502030303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570" y="1837262"/>
            <a:ext cx="5447731" cy="453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57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DISA STIGs (2)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3185" y="1214644"/>
            <a:ext cx="3951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ndara" panose="020E0502030303020204" pitchFamily="34" charset="0"/>
              </a:rPr>
              <a:t>CREATE CHECKLIST</a:t>
            </a:r>
            <a:endParaRPr lang="en-US" sz="3600" dirty="0">
              <a:latin typeface="Candara" panose="020E050203030302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04" y="1810993"/>
            <a:ext cx="7629098" cy="321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917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DISA STIGs (2)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21116" y="1214637"/>
            <a:ext cx="2331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ndara" panose="020E0502030303020204" pitchFamily="34" charset="0"/>
              </a:rPr>
              <a:t>CHECKLIST</a:t>
            </a:r>
            <a:endParaRPr lang="en-US" sz="3600" dirty="0">
              <a:latin typeface="Candara" panose="020E050203030302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08" y="1860976"/>
            <a:ext cx="7637787" cy="428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038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Checklist screens: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Overall totals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Target data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Role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Finding details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Comments</a:t>
            </a:r>
          </a:p>
          <a:p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DISA STIGs (2)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04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Checklist screens (STATUS):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Not reviewed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Open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Not a finding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Not applicable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DISA STIGs (2)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474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DISA STIGs (2)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8801" y="1214644"/>
            <a:ext cx="1342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ndara" panose="020E0502030303020204" pitchFamily="34" charset="0"/>
              </a:rPr>
              <a:t>Totals</a:t>
            </a:r>
            <a:endParaRPr lang="en-US" sz="3600" dirty="0">
              <a:latin typeface="Candara" panose="020E0502030303020204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606" y="1839808"/>
            <a:ext cx="7008423" cy="400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9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DISA STIGs (2)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3825" y="1214644"/>
            <a:ext cx="2455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ndara" panose="020E0502030303020204" pitchFamily="34" charset="0"/>
              </a:rPr>
              <a:t>Target Data</a:t>
            </a:r>
            <a:endParaRPr lang="en-US" sz="3600" dirty="0">
              <a:latin typeface="Candara" panose="020E0502030303020204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24"/>
          <a:stretch/>
        </p:blipFill>
        <p:spPr bwMode="auto">
          <a:xfrm>
            <a:off x="706800" y="1813518"/>
            <a:ext cx="7451364" cy="368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428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11922</TotalTime>
  <Words>256</Words>
  <Application>Microsoft Office PowerPoint</Application>
  <PresentationFormat>On-screen Show (4:3)</PresentationFormat>
  <Paragraphs>69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Candara</vt:lpstr>
      <vt:lpstr>Office Theme</vt:lpstr>
      <vt:lpstr>A Look At DISA STIGs (2)</vt:lpstr>
      <vt:lpstr>A Look At DISA STIGs (2)</vt:lpstr>
      <vt:lpstr>A Look At DISA STIGs (2)</vt:lpstr>
      <vt:lpstr>A Look At DISA STIGs (2)</vt:lpstr>
      <vt:lpstr>A Look At DISA STIGs (2)</vt:lpstr>
      <vt:lpstr>A Look At DISA STIGs (2)</vt:lpstr>
      <vt:lpstr>A Look At DISA STIGs (2)</vt:lpstr>
      <vt:lpstr>A Look At DISA STIGs (2)</vt:lpstr>
      <vt:lpstr>A Look At DISA STIGs (2)</vt:lpstr>
      <vt:lpstr>A Look At DISA STIGs (2)</vt:lpstr>
      <vt:lpstr>A Look At DISA STIGs (2)</vt:lpstr>
      <vt:lpstr>A Look At DISA STIGs (2)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737</cp:revision>
  <dcterms:modified xsi:type="dcterms:W3CDTF">2017-07-10T12:41:51Z</dcterms:modified>
</cp:coreProperties>
</file>