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5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44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Windows Server 2012 R2 Member Server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Import STIG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V1099 (Lockout duration)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Fix Text: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Configure the policy value for Computer Configuration -&gt; Windows Settings -&gt; Security Settings -&gt; Account Policies -&gt; Account Lockout Policy -&gt; "Account lockout duration" to "0" minutes,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96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Fix Text….: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"Account is locked out until administrator unlocks it</a:t>
            </a:r>
            <a:r>
              <a:rPr lang="en-US" sz="2600" dirty="0" smtClean="0">
                <a:latin typeface="Candara" panose="020E0502030303020204" pitchFamily="34" charset="0"/>
              </a:rPr>
              <a:t>".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CCI: </a:t>
            </a:r>
            <a:r>
              <a:rPr lang="en-US" sz="2600" dirty="0">
                <a:latin typeface="Candara" panose="020E0502030303020204" pitchFamily="34" charset="0"/>
              </a:rPr>
              <a:t>NIST SP 800-53 Revision 4 :: AC-7 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100262" y="4881890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64" y="1521333"/>
            <a:ext cx="7678287" cy="409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1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(2)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35" y="1270000"/>
            <a:ext cx="7683618" cy="476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9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Rule Title: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The lockout duration must be configured to require an administrator to unlock an </a:t>
            </a:r>
            <a:r>
              <a:rPr lang="en-US" sz="2600" dirty="0" smtClean="0">
                <a:latin typeface="Candara" panose="020E0502030303020204" pitchFamily="34" charset="0"/>
              </a:rPr>
              <a:t>account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Severity: CAT 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67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Discussion: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The account lockout feature, when enabled, prevents brute-force password attacks on the system. This parameter specifies the period of time that an account will remain locked after the specified </a:t>
            </a:r>
            <a:r>
              <a:rPr lang="en-US" sz="2600" dirty="0" smtClean="0">
                <a:latin typeface="Candara" panose="020E0502030303020204" pitchFamily="34" charset="0"/>
              </a:rPr>
              <a:t>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Discussion…: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of failed logon attempts. A value of 0 will require an administrator to unlock the account.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8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Verify the effective setting in Local Group Policy Editor. 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Run "</a:t>
            </a:r>
            <a:r>
              <a:rPr lang="en-US" sz="2600" dirty="0" err="1">
                <a:latin typeface="Candara" panose="020E0502030303020204" pitchFamily="34" charset="0"/>
              </a:rPr>
              <a:t>gpedit.msc</a:t>
            </a:r>
            <a:r>
              <a:rPr lang="en-US" sz="2600" dirty="0">
                <a:latin typeface="Candara" panose="020E0502030303020204" pitchFamily="34" charset="0"/>
              </a:rPr>
              <a:t>". 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4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Navigate </a:t>
            </a:r>
            <a:r>
              <a:rPr lang="en-US" sz="2600" dirty="0">
                <a:latin typeface="Candara" panose="020E0502030303020204" pitchFamily="34" charset="0"/>
              </a:rPr>
              <a:t>to Local Computer Policy -&gt; Computer Configuration -&gt; Windows Settings -&gt; Security Settings -&gt; Account Policies -&gt; Account Lockout Policy. </a:t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4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Check Content…: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If </a:t>
            </a:r>
            <a:r>
              <a:rPr lang="en-US" sz="2600" dirty="0">
                <a:latin typeface="Candara" panose="020E0502030303020204" pitchFamily="34" charset="0"/>
              </a:rPr>
              <a:t>the "Account lockout duration" is not set to "0", requiring an administrator to unlock the account, this is a finding.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 Look At DISA STIGs (3)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32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11949</TotalTime>
  <Words>326</Words>
  <Application>Microsoft Office PowerPoint</Application>
  <PresentationFormat>On-screen Show (4:3)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A Look At DISA STIGs (3)</vt:lpstr>
      <vt:lpstr>A Look At DISA STIGs (2)</vt:lpstr>
      <vt:lpstr>A Look At DISA STIGs (2)</vt:lpstr>
      <vt:lpstr>A Look At DISA STIGs (3)</vt:lpstr>
      <vt:lpstr>A Look At DISA STIGs (3)</vt:lpstr>
      <vt:lpstr>A Look At DISA STIGs (3)</vt:lpstr>
      <vt:lpstr>A Look At DISA STIGs (3)</vt:lpstr>
      <vt:lpstr>A Look At DISA STIGs (3)</vt:lpstr>
      <vt:lpstr>A Look At DISA STIGs (3)</vt:lpstr>
      <vt:lpstr>A Look At DISA STIGs (3)</vt:lpstr>
      <vt:lpstr>A Look At DISA STIGs (3)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744</cp:revision>
  <dcterms:modified xsi:type="dcterms:W3CDTF">2017-07-10T12:42:33Z</dcterms:modified>
</cp:coreProperties>
</file>