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5" r:id="rId2"/>
    <p:sldId id="346" r:id="rId3"/>
    <p:sldId id="347" r:id="rId4"/>
    <p:sldId id="348" r:id="rId5"/>
    <p:sldId id="34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0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Many controls are common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Approaches are different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Organization styles are 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Comparison of CIS Vs DISA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Comparison of CIS Vs DISA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94368"/>
              </p:ext>
            </p:extLst>
          </p:nvPr>
        </p:nvGraphicFramePr>
        <p:xfrm>
          <a:off x="720133" y="1268408"/>
          <a:ext cx="766663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629"/>
                <a:gridCol w="2712188"/>
                <a:gridCol w="2322814"/>
              </a:tblGrid>
              <a:tr h="4471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DISA</a:t>
                      </a:r>
                      <a:endParaRPr lang="en-US" sz="2400" dirty="0"/>
                    </a:p>
                  </a:txBody>
                  <a:tcPr/>
                </a:tc>
              </a:tr>
              <a:tr h="8048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 COVERAGE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EXCELLENT</a:t>
                      </a:r>
                      <a:endParaRPr lang="en-US" sz="2400" dirty="0"/>
                    </a:p>
                  </a:txBody>
                  <a:tcPr/>
                </a:tc>
              </a:tr>
              <a:tr h="8048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ORG SUITABILITY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 AND MEDIUM ORGS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 ORGS</a:t>
                      </a:r>
                      <a:endParaRPr lang="en-US" sz="2400" dirty="0"/>
                    </a:p>
                  </a:txBody>
                  <a:tcPr/>
                </a:tc>
              </a:tr>
              <a:tr h="4471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 FRIENDLINESS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SATISFACTORY</a:t>
                      </a:r>
                      <a:endParaRPr lang="en-US" sz="2400" dirty="0"/>
                    </a:p>
                  </a:txBody>
                  <a:tcPr/>
                </a:tc>
              </a:tr>
              <a:tr h="8048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UNUSABLE TERMINOLOGY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471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</a:t>
                      </a:r>
                      <a:r>
                        <a:rPr lang="en-US" sz="2400" baseline="0" dirty="0" smtClean="0"/>
                        <a:t> DETAIL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SATISFACTORY</a:t>
                      </a:r>
                      <a:endParaRPr lang="en-US" sz="2400" dirty="0"/>
                    </a:p>
                  </a:txBody>
                  <a:tcPr/>
                </a:tc>
              </a:tr>
              <a:tr h="8048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 (COMMERCIAL)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SCAP </a:t>
                      </a:r>
                    </a:p>
                    <a:p>
                      <a:pPr algn="ctr"/>
                      <a:r>
                        <a:rPr lang="en-US" sz="2400" dirty="0" smtClean="0"/>
                        <a:t>(MILITARY USE)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Comparison of CIS Vs DISA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31289"/>
              </p:ext>
            </p:extLst>
          </p:nvPr>
        </p:nvGraphicFramePr>
        <p:xfrm>
          <a:off x="791573" y="1125528"/>
          <a:ext cx="75523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93"/>
                <a:gridCol w="2671752"/>
                <a:gridCol w="2288182"/>
              </a:tblGrid>
              <a:tr h="441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DISA</a:t>
                      </a:r>
                      <a:endParaRPr lang="en-US" sz="2400" dirty="0"/>
                    </a:p>
                  </a:txBody>
                  <a:tcPr/>
                </a:tc>
              </a:tr>
              <a:tr h="7938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 PRIORITIZATION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LEVEL</a:t>
                      </a:r>
                      <a:r>
                        <a:rPr lang="en-US" sz="2400" baseline="0" dirty="0" smtClean="0"/>
                        <a:t> 1, LEVEL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 I - CAT III</a:t>
                      </a:r>
                      <a:endParaRPr lang="en-US" sz="2400" dirty="0"/>
                    </a:p>
                  </a:txBody>
                  <a:tcPr/>
                </a:tc>
              </a:tr>
              <a:tr h="11466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TRACKING 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 TOOL </a:t>
                      </a:r>
                    </a:p>
                    <a:p>
                      <a:pPr algn="ctr"/>
                      <a:r>
                        <a:rPr lang="en-US" sz="2400" dirty="0" smtClean="0"/>
                        <a:t>(COMMERCIAL)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FREE STIG VIEWER (CHECKLIST)</a:t>
                      </a:r>
                      <a:endParaRPr lang="en-US" sz="2400" dirty="0"/>
                    </a:p>
                  </a:txBody>
                  <a:tcPr/>
                </a:tc>
              </a:tr>
              <a:tr h="7938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 OF UPDATES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QUARTERLY </a:t>
                      </a:r>
                      <a:endParaRPr lang="en-US" sz="2400" dirty="0"/>
                    </a:p>
                  </a:txBody>
                  <a:tcPr/>
                </a:tc>
              </a:tr>
              <a:tr h="7938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INDUSTRY CREDIBILITY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VERY HIGH</a:t>
                      </a:r>
                      <a:endParaRPr lang="en-US" sz="2400" dirty="0"/>
                    </a:p>
                  </a:txBody>
                  <a:tcPr/>
                </a:tc>
              </a:tr>
              <a:tr h="7938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INDUSTRY ADOPTION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MODERATE</a:t>
                      </a:r>
                      <a:endParaRPr lang="en-US" sz="2400" dirty="0"/>
                    </a:p>
                  </a:txBody>
                  <a:tcPr/>
                </a:tc>
              </a:tr>
              <a:tr h="44100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How to select CIS/DISA: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Size of organization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infrastructure extent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Nature of business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program goals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Maturity of IT &amp; security staff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Comparison of CIS Vs DISA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5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Rule of thumb: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Smaller orgs use CIS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Larger orgs use DISA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 is part of Homeland Security, DISA is part of US Military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DISA more frequently updated and maintained with </a:t>
            </a:r>
            <a:r>
              <a:rPr lang="en-US" sz="2600" smtClean="0">
                <a:latin typeface="Candara" panose="020E0502030303020204" pitchFamily="34" charset="0"/>
              </a:rPr>
              <a:t>wider coverage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Comparison of CIS Vs DISA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971674" y="5096202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12048</TotalTime>
  <Words>183</Words>
  <Application>Microsoft Office PowerPoint</Application>
  <PresentationFormat>On-screen Show (4:3)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Comparison of CIS Vs DISA </vt:lpstr>
      <vt:lpstr>Comparison of CIS Vs DISA </vt:lpstr>
      <vt:lpstr>Comparison of CIS Vs DISA </vt:lpstr>
      <vt:lpstr>Comparison of CIS Vs DISA </vt:lpstr>
      <vt:lpstr>Comparison of CIS Vs DISA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766</cp:revision>
  <dcterms:modified xsi:type="dcterms:W3CDTF">2017-07-10T14:48:10Z</dcterms:modified>
</cp:coreProperties>
</file>