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5" r:id="rId2"/>
    <p:sldId id="347" r:id="rId3"/>
    <p:sldId id="348" r:id="rId4"/>
    <p:sldId id="349" r:id="rId5"/>
    <p:sldId id="354" r:id="rId6"/>
    <p:sldId id="355" r:id="rId7"/>
    <p:sldId id="352" r:id="rId8"/>
    <p:sldId id="356" r:id="rId9"/>
    <p:sldId id="353" r:id="rId10"/>
    <p:sldId id="357" r:id="rId11"/>
    <p:sldId id="3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6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Windows Server 2012 – R2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8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28 April 2017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Domain Controller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CCI (Control Correlation Identifier):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CCI: CCI-001764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The information system prevents program execution in accordance with organization-defined policies regarding software program usage and </a:t>
            </a:r>
            <a:r>
              <a:rPr lang="en-US" sz="2600" dirty="0" smtClean="0">
                <a:latin typeface="Candara" panose="020E0502030303020204" pitchFamily="34" charset="0"/>
              </a:rPr>
              <a:t>restrictions…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CCI (Control Correlation Identifier):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…and/or </a:t>
            </a:r>
            <a:r>
              <a:rPr lang="en-US" sz="2600" dirty="0">
                <a:latin typeface="Candara" panose="020E0502030303020204" pitchFamily="34" charset="0"/>
              </a:rPr>
              <a:t>rules authorizing the terms and conditions of software program usage.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 Revision 4 :: CM-7 (2) 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185987" y="5153352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9" y="1995982"/>
            <a:ext cx="7622138" cy="396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>
                <a:latin typeface="Candara" panose="020E0502030303020204" pitchFamily="34" charset="0"/>
              </a:rPr>
              <a:t>Rule Title: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r>
              <a:rPr lang="en-US" sz="2600" dirty="0" err="1">
                <a:latin typeface="Candara" panose="020E0502030303020204" pitchFamily="34" charset="0"/>
              </a:rPr>
              <a:t>Autoplay</a:t>
            </a:r>
            <a:r>
              <a:rPr lang="en-US" sz="2600" dirty="0">
                <a:latin typeface="Candara" panose="020E0502030303020204" pitchFamily="34" charset="0"/>
              </a:rPr>
              <a:t> must be disabled for all </a:t>
            </a:r>
            <a:r>
              <a:rPr lang="en-US" sz="2600" dirty="0" smtClean="0">
                <a:latin typeface="Candara" panose="020E0502030303020204" pitchFamily="34" charset="0"/>
              </a:rPr>
              <a:t>drives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WN12-CC-000074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Allowing </a:t>
            </a:r>
            <a:r>
              <a:rPr lang="en-US" sz="2600" dirty="0" err="1">
                <a:latin typeface="Candara" panose="020E0502030303020204" pitchFamily="34" charset="0"/>
              </a:rPr>
              <a:t>Autoplay</a:t>
            </a:r>
            <a:r>
              <a:rPr lang="en-US" sz="2600" dirty="0">
                <a:latin typeface="Candara" panose="020E0502030303020204" pitchFamily="34" charset="0"/>
              </a:rPr>
              <a:t> to execute may introduce malicious code to a system. </a:t>
            </a:r>
            <a:r>
              <a:rPr lang="en-US" sz="2600" dirty="0" err="1">
                <a:latin typeface="Candara" panose="020E0502030303020204" pitchFamily="34" charset="0"/>
              </a:rPr>
              <a:t>Autoplay</a:t>
            </a:r>
            <a:r>
              <a:rPr lang="en-US" sz="2600" dirty="0">
                <a:latin typeface="Candara" panose="020E0502030303020204" pitchFamily="34" charset="0"/>
              </a:rPr>
              <a:t> begins reading from a drive as soon media is inserted into the drive. As a result, the setup file of programs or </a:t>
            </a:r>
            <a:r>
              <a:rPr lang="en-US" sz="2600" dirty="0" smtClean="0">
                <a:latin typeface="Candara" panose="020E0502030303020204" pitchFamily="34" charset="0"/>
              </a:rPr>
              <a:t>….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Discussion…: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music </a:t>
            </a:r>
            <a:r>
              <a:rPr lang="en-US" sz="2600" dirty="0">
                <a:latin typeface="Candara" panose="020E0502030303020204" pitchFamily="34" charset="0"/>
              </a:rPr>
              <a:t>on audio media may start. By default, </a:t>
            </a:r>
            <a:r>
              <a:rPr lang="en-US" sz="2600" dirty="0" err="1">
                <a:latin typeface="Candara" panose="020E0502030303020204" pitchFamily="34" charset="0"/>
              </a:rPr>
              <a:t>Autoplay</a:t>
            </a:r>
            <a:r>
              <a:rPr lang="en-US" sz="2600" dirty="0">
                <a:latin typeface="Candara" panose="020E0502030303020204" pitchFamily="34" charset="0"/>
              </a:rPr>
              <a:t> is disabled on removable drives, such as the floppy disk drive (but not the CD-ROM drive) and on network drives.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4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Discussion…: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Enabling </a:t>
            </a:r>
            <a:r>
              <a:rPr lang="en-US" sz="2600" dirty="0">
                <a:latin typeface="Candara" panose="020E0502030303020204" pitchFamily="34" charset="0"/>
              </a:rPr>
              <a:t>this policy disables </a:t>
            </a:r>
            <a:r>
              <a:rPr lang="en-US" sz="2600" dirty="0" err="1">
                <a:latin typeface="Candara" panose="020E0502030303020204" pitchFamily="34" charset="0"/>
              </a:rPr>
              <a:t>Autoplay</a:t>
            </a:r>
            <a:r>
              <a:rPr lang="en-US" sz="2600" dirty="0">
                <a:latin typeface="Candara" panose="020E0502030303020204" pitchFamily="34" charset="0"/>
              </a:rPr>
              <a:t> on all drives.</a:t>
            </a:r>
            <a:r>
              <a:rPr lang="en-US" sz="2600" dirty="0" smtClean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4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If the following registry value does not exist or is not configured as specified, this is a </a:t>
            </a:r>
            <a:r>
              <a:rPr lang="en-US" sz="2600" dirty="0" smtClean="0">
                <a:latin typeface="Candara" panose="020E0502030303020204" pitchFamily="34" charset="0"/>
              </a:rPr>
              <a:t>finding: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Registry </a:t>
            </a:r>
            <a:r>
              <a:rPr lang="en-US" sz="2600" dirty="0">
                <a:latin typeface="Candara" panose="020E0502030303020204" pitchFamily="34" charset="0"/>
              </a:rPr>
              <a:t>Hive: HKEY_LOCAL_MACHINE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Registry </a:t>
            </a:r>
            <a:r>
              <a:rPr lang="en-US" sz="2600" dirty="0">
                <a:latin typeface="Candara" panose="020E0502030303020204" pitchFamily="34" charset="0"/>
              </a:rPr>
              <a:t>Path: \SOFTWARE\Microsoft\Windows\</a:t>
            </a:r>
            <a:r>
              <a:rPr lang="en-US" sz="2600" dirty="0" err="1">
                <a:latin typeface="Candara" panose="020E0502030303020204" pitchFamily="34" charset="0"/>
              </a:rPr>
              <a:t>CurrentVersion</a:t>
            </a:r>
            <a:r>
              <a:rPr lang="en-US" sz="2600" dirty="0">
                <a:latin typeface="Candara" panose="020E0502030303020204" pitchFamily="34" charset="0"/>
              </a:rPr>
              <a:t>\policies\Explorer\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Value </a:t>
            </a:r>
            <a:r>
              <a:rPr lang="en-US" sz="2600" dirty="0">
                <a:latin typeface="Candara" panose="020E0502030303020204" pitchFamily="34" charset="0"/>
              </a:rPr>
              <a:t>Name: </a:t>
            </a:r>
            <a:r>
              <a:rPr lang="en-US" sz="2600" dirty="0" err="1" smtClean="0">
                <a:latin typeface="Candara" panose="020E0502030303020204" pitchFamily="34" charset="0"/>
              </a:rPr>
              <a:t>NoDriveTypeAutoRun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Type</a:t>
            </a:r>
            <a:r>
              <a:rPr lang="en-US" sz="2600" dirty="0">
                <a:latin typeface="Candara" panose="020E0502030303020204" pitchFamily="34" charset="0"/>
              </a:rPr>
              <a:t>: REG_DWORD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Value: 0x000000ff (255)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Configure the policy value for Computer Configuration -&gt; Administrative Templates -&gt; Windows Components -&gt; AutoPlay Policies -&gt; "Turn off AutoPlay" to "</a:t>
            </a:r>
            <a:r>
              <a:rPr lang="en-US" sz="2600" dirty="0" err="1">
                <a:latin typeface="Candara" panose="020E0502030303020204" pitchFamily="34" charset="0"/>
              </a:rPr>
              <a:t>Enabled:All</a:t>
            </a:r>
            <a:r>
              <a:rPr lang="en-US" sz="2600" dirty="0">
                <a:latin typeface="Candara" panose="020E0502030303020204" pitchFamily="34" charset="0"/>
              </a:rPr>
              <a:t> Drives".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Windows Server 2012R2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12105</TotalTime>
  <Words>292</Words>
  <Application>Microsoft Office PowerPoint</Application>
  <PresentationFormat>On-screen Show (4:3)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Security Hardening – Windows Server 2012R2</vt:lpstr>
      <vt:lpstr>Security Hardening – Windows Server 2012R2</vt:lpstr>
      <vt:lpstr>Security Hardening – Windows Server 2012R2</vt:lpstr>
      <vt:lpstr>Security Hardening – Windows Server 2012R2</vt:lpstr>
      <vt:lpstr>Security Hardening – Windows Server 2012R2</vt:lpstr>
      <vt:lpstr>Security Hardening – Windows Server 2012R2</vt:lpstr>
      <vt:lpstr>Security Hardening – Windows Server 2012R2</vt:lpstr>
      <vt:lpstr>Security Hardening – Windows Server 2012R2</vt:lpstr>
      <vt:lpstr>Security Hardening – Windows Server 2012R2</vt:lpstr>
      <vt:lpstr>Security Hardening – Windows Server 2012R2</vt:lpstr>
      <vt:lpstr>Security Hardening – Windows Server 2012R2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775</cp:revision>
  <dcterms:modified xsi:type="dcterms:W3CDTF">2017-07-10T12:44:43Z</dcterms:modified>
</cp:coreProperties>
</file>