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3" r:id="rId2"/>
    <p:sldId id="346" r:id="rId3"/>
    <p:sldId id="348" r:id="rId4"/>
    <p:sldId id="354" r:id="rId5"/>
    <p:sldId id="349" r:id="rId6"/>
    <p:sldId id="355" r:id="rId7"/>
    <p:sldId id="356" r:id="rId8"/>
    <p:sldId id="352" r:id="rId9"/>
    <p:sldId id="357" r:id="rId10"/>
    <p:sldId id="3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26" d="100"/>
          <a:sy n="26" d="100"/>
        </p:scale>
        <p:origin x="72" y="9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(Red Hat Enterprise Linux 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Linux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…should </a:t>
            </a:r>
            <a:r>
              <a:rPr lang="en-US" sz="2600" dirty="0">
                <a:latin typeface="Candara" panose="020E0502030303020204" pitchFamily="34" charset="0"/>
              </a:rPr>
              <a:t>only be used if they are performed over a secondary encryption channel, such as SSL, TLS or IPSEC.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- Security 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Hardening – Linux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3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Linux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January 31, 2017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347 pages PDF doc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" y="1454315"/>
            <a:ext cx="8297839" cy="289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5.2.2 (page 258); </a:t>
            </a:r>
            <a:r>
              <a:rPr lang="en-US" sz="2600" i="1" dirty="0">
                <a:latin typeface="Candara" panose="020E0502030303020204" pitchFamily="34" charset="0"/>
                <a:cs typeface="Andalus" panose="02020603050405020304" pitchFamily="18" charset="-78"/>
              </a:rPr>
              <a:t>Ensure SSH Protocol is set to 2 (Scored) </a:t>
            </a:r>
            <a:endParaRPr lang="en-US" sz="2600" i="1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Level 1, Server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Level 1, Workstation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Linux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5.2.2 (page 258); </a:t>
            </a:r>
            <a:r>
              <a:rPr lang="en-US" sz="2600" i="1" dirty="0">
                <a:latin typeface="Candara" panose="020E0502030303020204" pitchFamily="34" charset="0"/>
                <a:cs typeface="Andalus" panose="02020603050405020304" pitchFamily="18" charset="-78"/>
              </a:rPr>
              <a:t>Ensure SSH Protocol is set to 2 (Scored) </a:t>
            </a:r>
            <a:endParaRPr lang="en-US" sz="2600" i="1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SSH supports </a:t>
            </a:r>
            <a:r>
              <a:rPr lang="en-US" sz="2600" dirty="0" smtClean="0">
                <a:latin typeface="Candara" panose="020E0502030303020204" pitchFamily="34" charset="0"/>
              </a:rPr>
              <a:t>2 </a:t>
            </a:r>
            <a:r>
              <a:rPr lang="en-US" sz="2600" dirty="0">
                <a:latin typeface="Candara" panose="020E0502030303020204" pitchFamily="34" charset="0"/>
              </a:rPr>
              <a:t>different and incompatible protocols: SSH1 and SSH2. SSH1 was the original protocol </a:t>
            </a:r>
            <a:r>
              <a:rPr lang="en-US" sz="2600" dirty="0" smtClean="0">
                <a:latin typeface="Candara" panose="020E0502030303020204" pitchFamily="34" charset="0"/>
              </a:rPr>
              <a:t>&amp; </a:t>
            </a:r>
            <a:r>
              <a:rPr lang="en-US" sz="2600" dirty="0">
                <a:latin typeface="Candara" panose="020E0502030303020204" pitchFamily="34" charset="0"/>
              </a:rPr>
              <a:t>was subject to security issues. SSH2 is more advanced and secure.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Linux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ndalus" panose="02020603050405020304" pitchFamily="18" charset="-78"/>
              </a:rPr>
              <a:t>5.2.2 (page 258); </a:t>
            </a:r>
            <a:r>
              <a:rPr lang="en-US" sz="2600" i="1" dirty="0">
                <a:latin typeface="Candara" panose="020E0502030303020204" pitchFamily="34" charset="0"/>
                <a:cs typeface="Andalus" panose="02020603050405020304" pitchFamily="18" charset="-78"/>
              </a:rPr>
              <a:t>Ensure SSH Protocol is set to 2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Rationale: </a:t>
            </a:r>
            <a:r>
              <a:rPr lang="en-US" sz="2600" dirty="0">
                <a:latin typeface="Candara" panose="020E0502030303020204" pitchFamily="34" charset="0"/>
              </a:rPr>
              <a:t>SSH v1 suffers from insecurities that do not affect SSH v2.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Linux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ndalus" panose="02020603050405020304" pitchFamily="18" charset="-78"/>
              </a:rPr>
              <a:t>5.2.2 (page 258); </a:t>
            </a:r>
            <a:r>
              <a:rPr lang="en-US" sz="2600" i="1" dirty="0">
                <a:latin typeface="Candara" panose="020E0502030303020204" pitchFamily="34" charset="0"/>
                <a:cs typeface="Andalus" panose="02020603050405020304" pitchFamily="18" charset="-78"/>
              </a:rPr>
              <a:t>Ensure SSH Protocol is set to 2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Audit: </a:t>
            </a:r>
            <a:r>
              <a:rPr lang="en-US" sz="2600" dirty="0">
                <a:latin typeface="Candara" panose="020E0502030303020204" pitchFamily="34" charset="0"/>
              </a:rPr>
              <a:t>Run the following command and verify that output matches: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# grep "^Protocol" /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etc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/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ssh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/</a:t>
            </a:r>
            <a:r>
              <a:rPr lang="en-US" sz="2600" b="1" dirty="0" err="1">
                <a:solidFill>
                  <a:schemeClr val="accent1"/>
                </a:solidFill>
                <a:latin typeface="Candara" panose="020E0502030303020204" pitchFamily="34" charset="0"/>
              </a:rPr>
              <a:t>sshd_config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Protocol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2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Linux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ndalus" panose="02020603050405020304" pitchFamily="18" charset="-78"/>
              </a:rPr>
              <a:t>5.2.2 (page 258); </a:t>
            </a:r>
            <a:r>
              <a:rPr lang="en-US" sz="2600" i="1" dirty="0">
                <a:latin typeface="Candara" panose="020E0502030303020204" pitchFamily="34" charset="0"/>
                <a:cs typeface="Andalus" panose="02020603050405020304" pitchFamily="18" charset="-78"/>
              </a:rPr>
              <a:t>Ensure SSH Protocol is set to 2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Remediation: </a:t>
            </a:r>
            <a:r>
              <a:rPr lang="en-US" sz="2600" dirty="0">
                <a:latin typeface="Candara" panose="020E0502030303020204" pitchFamily="34" charset="0"/>
              </a:rPr>
              <a:t>Edit the /</a:t>
            </a:r>
            <a:r>
              <a:rPr lang="en-US" sz="2600" dirty="0" err="1">
                <a:latin typeface="Candara" panose="020E0502030303020204" pitchFamily="34" charset="0"/>
              </a:rPr>
              <a:t>etc</a:t>
            </a:r>
            <a:r>
              <a:rPr lang="en-US" sz="2600" dirty="0">
                <a:latin typeface="Candara" panose="020E0502030303020204" pitchFamily="34" charset="0"/>
              </a:rPr>
              <a:t>/</a:t>
            </a:r>
            <a:r>
              <a:rPr lang="en-US" sz="2600" dirty="0" err="1">
                <a:latin typeface="Candara" panose="020E0502030303020204" pitchFamily="34" charset="0"/>
              </a:rPr>
              <a:t>ssh</a:t>
            </a:r>
            <a:r>
              <a:rPr lang="en-US" sz="2600" dirty="0">
                <a:latin typeface="Candara" panose="020E0502030303020204" pitchFamily="34" charset="0"/>
              </a:rPr>
              <a:t>/</a:t>
            </a:r>
            <a:r>
              <a:rPr lang="en-US" sz="2600" dirty="0" err="1">
                <a:latin typeface="Candara" panose="020E0502030303020204" pitchFamily="34" charset="0"/>
              </a:rPr>
              <a:t>sshd_config</a:t>
            </a:r>
            <a:r>
              <a:rPr lang="en-US" sz="2600" dirty="0">
                <a:latin typeface="Candara" panose="020E0502030303020204" pitchFamily="34" charset="0"/>
              </a:rPr>
              <a:t> file to set the parameter as follows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Protocol 2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Linux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ndalus" panose="02020603050405020304" pitchFamily="18" charset="-78"/>
              </a:rPr>
              <a:t>5.2.2 (page 258); </a:t>
            </a:r>
            <a:r>
              <a:rPr lang="en-US" sz="2600" i="1" dirty="0">
                <a:latin typeface="Candara" panose="020E0502030303020204" pitchFamily="34" charset="0"/>
                <a:cs typeface="Andalus" panose="02020603050405020304" pitchFamily="18" charset="-78"/>
              </a:rPr>
              <a:t>Ensure SSH Protocol is set to 2 (Scored)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Critical Controls: 3.4 </a:t>
            </a:r>
            <a:r>
              <a:rPr lang="en-US" sz="2600" dirty="0">
                <a:latin typeface="Candara" panose="020E0502030303020204" pitchFamily="34" charset="0"/>
              </a:rPr>
              <a:t>Use Only Secure Channels For Remote System Administration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Linux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7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Critical Controls: 3.4 </a:t>
            </a:r>
            <a:r>
              <a:rPr lang="en-US" sz="2600" dirty="0">
                <a:latin typeface="Candara" panose="020E0502030303020204" pitchFamily="34" charset="0"/>
              </a:rPr>
              <a:t>Perform all remote administration of servers, workstation, network devices, and similar equipment over secure channels. Protocols such as telnet, VNC, RDP, or others that do not actively support strong </a:t>
            </a:r>
            <a:r>
              <a:rPr lang="en-US" sz="2600" dirty="0" smtClean="0">
                <a:latin typeface="Candara" panose="020E0502030303020204" pitchFamily="34" charset="0"/>
              </a:rPr>
              <a:t>encryption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Linux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2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11626</TotalTime>
  <Words>361</Words>
  <Application>Microsoft Office PowerPoint</Application>
  <PresentationFormat>On-screen Show (4:3)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Andalus</vt:lpstr>
      <vt:lpstr>Arial</vt:lpstr>
      <vt:lpstr>Calibri</vt:lpstr>
      <vt:lpstr>Candara</vt:lpstr>
      <vt:lpstr>Office Theme</vt:lpstr>
      <vt:lpstr>Case Study Security Hardening – Linux</vt:lpstr>
      <vt:lpstr>Case Study Security Hardening – Linux</vt:lpstr>
      <vt:lpstr>Case Study Security Hardening – Linux</vt:lpstr>
      <vt:lpstr>Case Study Security Hardening – Linux</vt:lpstr>
      <vt:lpstr>Case Study Security Hardening – Linux</vt:lpstr>
      <vt:lpstr>Case Study Security Hardening – Linux</vt:lpstr>
      <vt:lpstr>Case Study Security Hardening – Linux</vt:lpstr>
      <vt:lpstr>Case Study Security Hardening – Linux</vt:lpstr>
      <vt:lpstr>Case Study Security Hardening – Linux</vt:lpstr>
      <vt:lpstr>Case Study - Security Hardening – Linux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712</cp:revision>
  <dcterms:modified xsi:type="dcterms:W3CDTF">2017-07-10T12:30:11Z</dcterms:modified>
</cp:coreProperties>
</file>