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5" r:id="rId2"/>
    <p:sldId id="347" r:id="rId3"/>
    <p:sldId id="348" r:id="rId4"/>
    <p:sldId id="349" r:id="rId5"/>
    <p:sldId id="352" r:id="rId6"/>
    <p:sldId id="356" r:id="rId7"/>
    <p:sldId id="353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Solaris 10 X86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18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Candara" panose="020E0502030303020204" pitchFamily="34" charset="0"/>
              </a:rPr>
              <a:t>…CCI </a:t>
            </a:r>
            <a:r>
              <a:rPr lang="en-US" sz="2600" dirty="0" smtClean="0">
                <a:latin typeface="Candara" panose="020E0502030303020204" pitchFamily="34" charset="0"/>
              </a:rPr>
              <a:t>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…NIST SP 800-53 :: AC-6 </a:t>
            </a:r>
            <a:br>
              <a:rPr lang="en-US" sz="2600" dirty="0" smtClean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NIST SP 800-53A :: AC-6.1 </a:t>
            </a:r>
            <a:br>
              <a:rPr lang="en-US" sz="2600" dirty="0" smtClean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NIST SP 800-53 Revision 4 :: AC-6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9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62" y="1915009"/>
            <a:ext cx="8070475" cy="31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>
                <a:latin typeface="Candara" panose="020E0502030303020204" pitchFamily="34" charset="0"/>
              </a:rPr>
              <a:t>Rule Title:</a:t>
            </a:r>
            <a:r>
              <a:rPr lang="en-US" sz="2600" dirty="0">
                <a:latin typeface="Candara" panose="020E0502030303020204" pitchFamily="34" charset="0"/>
              </a:rPr>
              <a:t> All shell files must have mode 0755 or less </a:t>
            </a:r>
            <a:r>
              <a:rPr lang="en-US" sz="2600" dirty="0" smtClean="0">
                <a:latin typeface="Candara" panose="020E0502030303020204" pitchFamily="34" charset="0"/>
              </a:rPr>
              <a:t>permissive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GEN002220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Shells with world/group-write permissions give the ability to maliciously modify the shell to obtain unauthorized access.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/</a:t>
            </a:r>
            <a:r>
              <a:rPr lang="en-US" sz="2600" dirty="0" err="1">
                <a:latin typeface="Candara" panose="020E0502030303020204" pitchFamily="34" charset="0"/>
              </a:rPr>
              <a:t>etc</a:t>
            </a:r>
            <a:r>
              <a:rPr lang="en-US" sz="2600" dirty="0">
                <a:latin typeface="Candara" panose="020E0502030303020204" pitchFamily="34" charset="0"/>
              </a:rPr>
              <a:t>/shells exists, check the group ownership of each shell referenced.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# cat /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etc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/shells |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xargs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-n1 ls 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lL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 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Otherwise</a:t>
            </a:r>
            <a:r>
              <a:rPr lang="en-US" sz="2600" dirty="0">
                <a:latin typeface="Candara" panose="020E0502030303020204" pitchFamily="34" charset="0"/>
              </a:rPr>
              <a:t>, check any shells found on the system.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# find / -name "*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sh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" |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xargs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-n1 ls 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lL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a shell has a mode more permissive than 0755, this is a </a:t>
            </a:r>
            <a:r>
              <a:rPr lang="en-US" sz="2600" dirty="0" smtClean="0">
                <a:latin typeface="Candara" panose="020E0502030303020204" pitchFamily="34" charset="0"/>
              </a:rPr>
              <a:t>finding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800" dirty="0"/>
              <a:t>Change the mode of the </a:t>
            </a:r>
            <a:r>
              <a:rPr lang="en-US" sz="2800" dirty="0" smtClean="0"/>
              <a:t>shell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chemeClr val="accent1"/>
                </a:solidFill>
              </a:rPr>
              <a:t># </a:t>
            </a:r>
            <a:r>
              <a:rPr lang="en-US" sz="2800" b="1" dirty="0" err="1">
                <a:solidFill>
                  <a:schemeClr val="accent1"/>
                </a:solidFill>
              </a:rPr>
              <a:t>chmod</a:t>
            </a:r>
            <a:r>
              <a:rPr lang="en-US" sz="2800" b="1" dirty="0">
                <a:solidFill>
                  <a:schemeClr val="accent1"/>
                </a:solidFill>
              </a:rPr>
              <a:t> 0755 &lt;shell&gt;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CCI-000225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organization employs the concept of least privilege, allowing only authorized accesses for users (and processes acting on behalf of users) which are </a:t>
            </a:r>
            <a:r>
              <a:rPr lang="en-US" sz="2600" dirty="0" smtClean="0">
                <a:latin typeface="Candara" panose="020E0502030303020204" pitchFamily="34" charset="0"/>
              </a:rPr>
              <a:t>necessary...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…CCI 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…to </a:t>
            </a:r>
            <a:r>
              <a:rPr lang="en-US" sz="2600" dirty="0">
                <a:latin typeface="Candara" panose="020E0502030303020204" pitchFamily="34" charset="0"/>
              </a:rPr>
              <a:t>accomplish assigned tasks in accordance with organizational missions and business </a:t>
            </a:r>
            <a:r>
              <a:rPr lang="en-US" sz="2600" dirty="0" smtClean="0">
                <a:latin typeface="Candara" panose="020E0502030303020204" pitchFamily="34" charset="0"/>
              </a:rPr>
              <a:t>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Solaris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12119</TotalTime>
  <Words>212</Words>
  <Application>Microsoft Office PowerPoint</Application>
  <PresentationFormat>On-screen Show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  <vt:lpstr>Security Hardening – Case Study – Solaris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780</cp:revision>
  <dcterms:modified xsi:type="dcterms:W3CDTF">2017-07-10T12:30:29Z</dcterms:modified>
</cp:coreProperties>
</file>