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3" r:id="rId2"/>
    <p:sldId id="346" r:id="rId3"/>
    <p:sldId id="348" r:id="rId4"/>
    <p:sldId id="354" r:id="rId5"/>
    <p:sldId id="359" r:id="rId6"/>
    <p:sldId id="349" r:id="rId7"/>
    <p:sldId id="355" r:id="rId8"/>
    <p:sldId id="356" r:id="rId9"/>
    <p:sldId id="35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CIS Benchmarks case study (Apache Tomcat 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Apache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Apache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April 26, 2016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94 pages PDF doc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" y="1454315"/>
            <a:ext cx="8297839" cy="289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6" y="1519473"/>
            <a:ext cx="8393373" cy="276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8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7.7 (page 65); </a:t>
            </a:r>
            <a:r>
              <a:rPr lang="en-US" sz="2600" i="1" dirty="0" smtClean="0">
                <a:latin typeface="Candara" panose="020E0502030303020204" pitchFamily="34" charset="0"/>
              </a:rPr>
              <a:t>Configure </a:t>
            </a:r>
            <a:r>
              <a:rPr lang="en-US" sz="2600" i="1" dirty="0">
                <a:latin typeface="Candara" panose="020E0502030303020204" pitchFamily="34" charset="0"/>
              </a:rPr>
              <a:t>log file size limit (Scored) </a:t>
            </a:r>
            <a:endParaRPr lang="en-US" sz="2600" i="1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Profile applicability: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Level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Apache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ndalus" panose="02020603050405020304" pitchFamily="18" charset="-78"/>
              </a:rPr>
              <a:t>7.7 (page 65); </a:t>
            </a:r>
            <a:r>
              <a:rPr lang="en-US" sz="2600" i="1" dirty="0">
                <a:latin typeface="Candara" panose="020E0502030303020204" pitchFamily="34" charset="0"/>
              </a:rPr>
              <a:t>Configure log file size limit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Description: </a:t>
            </a:r>
            <a:r>
              <a:rPr lang="en-US" sz="2600" dirty="0">
                <a:latin typeface="Candara" panose="020E0502030303020204" pitchFamily="34" charset="0"/>
              </a:rPr>
              <a:t>By default, the </a:t>
            </a:r>
            <a:r>
              <a:rPr lang="en-US" sz="2600" dirty="0" err="1">
                <a:latin typeface="Candara" panose="020E0502030303020204" pitchFamily="34" charset="0"/>
              </a:rPr>
              <a:t>logging.properties</a:t>
            </a:r>
            <a:r>
              <a:rPr lang="en-US" sz="2600" dirty="0">
                <a:latin typeface="Candara" panose="020E0502030303020204" pitchFamily="34" charset="0"/>
              </a:rPr>
              <a:t> file will have no defined limit for the log file size. This is a potential denial of service attack as it would be possible </a:t>
            </a:r>
            <a:r>
              <a:rPr lang="en-US" sz="2600" dirty="0" smtClean="0">
                <a:latin typeface="Candara" panose="020E0502030303020204" pitchFamily="34" charset="0"/>
              </a:rPr>
              <a:t>to…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Apache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0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ndalus" panose="02020603050405020304" pitchFamily="18" charset="-78"/>
              </a:rPr>
              <a:t>7.7 (page 65); </a:t>
            </a:r>
            <a:r>
              <a:rPr lang="en-US" sz="2600" i="1" dirty="0">
                <a:latin typeface="Candara" panose="020E0502030303020204" pitchFamily="34" charset="0"/>
              </a:rPr>
              <a:t>Configure log file size limit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Description: …</a:t>
            </a:r>
            <a:r>
              <a:rPr lang="en-US" sz="2600" dirty="0" smtClean="0">
                <a:latin typeface="Candara" panose="020E0502030303020204" pitchFamily="34" charset="0"/>
              </a:rPr>
              <a:t>fill </a:t>
            </a:r>
            <a:r>
              <a:rPr lang="en-US" sz="2600" dirty="0">
                <a:latin typeface="Candara" panose="020E0502030303020204" pitchFamily="34" charset="0"/>
              </a:rPr>
              <a:t>a drive or partition containing the log </a:t>
            </a:r>
            <a:r>
              <a:rPr lang="en-US" sz="2600" dirty="0" smtClean="0">
                <a:latin typeface="Candara" panose="020E0502030303020204" pitchFamily="34" charset="0"/>
              </a:rPr>
              <a:t>files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Apache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ndalus" panose="02020603050405020304" pitchFamily="18" charset="-78"/>
              </a:rPr>
              <a:t>7.7 (page 65); </a:t>
            </a:r>
            <a:r>
              <a:rPr lang="en-US" sz="2600" i="1" dirty="0">
                <a:latin typeface="Candara" panose="020E0502030303020204" pitchFamily="34" charset="0"/>
              </a:rPr>
              <a:t>Configure log file size limit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Rationale: </a:t>
            </a:r>
            <a:r>
              <a:rPr lang="en-US" sz="2600" dirty="0">
                <a:latin typeface="Candara" panose="020E0502030303020204" pitchFamily="34" charset="0"/>
              </a:rPr>
              <a:t>Establishing a maximum log size that is smaller than the partition size will help mitigate the risk of an attacker maliciously exhausting disk </a:t>
            </a:r>
            <a:r>
              <a:rPr lang="en-US" sz="2600" dirty="0" smtClean="0">
                <a:latin typeface="Candara" panose="020E0502030303020204" pitchFamily="34" charset="0"/>
              </a:rPr>
              <a:t>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Apache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2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ndalus" panose="02020603050405020304" pitchFamily="18" charset="-78"/>
              </a:rPr>
              <a:t>7.7 (page 65); </a:t>
            </a:r>
            <a:r>
              <a:rPr lang="en-US" sz="2600" i="1" dirty="0">
                <a:latin typeface="Candara" panose="020E0502030303020204" pitchFamily="34" charset="0"/>
              </a:rPr>
              <a:t>Configure log file size limit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Audit: </a:t>
            </a:r>
            <a:r>
              <a:rPr lang="en-US" sz="2600" dirty="0">
                <a:latin typeface="Candara" panose="020E0502030303020204" pitchFamily="34" charset="0"/>
              </a:rPr>
              <a:t>Validate the max file limit is not greater than the size of the partition where the log files are stored.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Apache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ndalus" panose="02020603050405020304" pitchFamily="18" charset="-78"/>
              </a:rPr>
              <a:t>7.7 (page 65); </a:t>
            </a:r>
            <a:r>
              <a:rPr lang="en-US" sz="2600" i="1" dirty="0">
                <a:latin typeface="Candara" panose="020E0502030303020204" pitchFamily="34" charset="0"/>
              </a:rPr>
              <a:t>Configure log file size limit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Remediation: </a:t>
            </a:r>
            <a:r>
              <a:rPr lang="en-US" sz="2600" dirty="0">
                <a:latin typeface="Candara" panose="020E0502030303020204" pitchFamily="34" charset="0"/>
              </a:rPr>
              <a:t>Create the following entry in your </a:t>
            </a:r>
            <a:r>
              <a:rPr lang="en-US" sz="2600" dirty="0" err="1">
                <a:latin typeface="Candara" panose="020E0502030303020204" pitchFamily="34" charset="0"/>
              </a:rPr>
              <a:t>logging.properties</a:t>
            </a:r>
            <a:r>
              <a:rPr lang="en-US" sz="2600" dirty="0">
                <a:latin typeface="Candara" panose="020E0502030303020204" pitchFamily="34" charset="0"/>
              </a:rPr>
              <a:t> file. This field is specified in </a:t>
            </a:r>
            <a:r>
              <a:rPr lang="en-US" sz="2600" dirty="0" smtClean="0">
                <a:latin typeface="Candara" panose="020E0502030303020204" pitchFamily="34" charset="0"/>
              </a:rPr>
              <a:t>bytes:</a:t>
            </a:r>
          </a:p>
          <a:p>
            <a:pPr marL="457200" lvl="1" indent="0">
              <a:buNone/>
            </a:pP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java.util.logging.FileHandler.limit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=10000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Apache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ndalus" panose="02020603050405020304" pitchFamily="18" charset="-78"/>
              </a:rPr>
              <a:t>7.7 (page 65); </a:t>
            </a:r>
            <a:r>
              <a:rPr lang="en-US" sz="2600" i="1" dirty="0">
                <a:latin typeface="Candara" panose="020E0502030303020204" pitchFamily="34" charset="0"/>
              </a:rPr>
              <a:t>Configure log file size limit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Default Value: No limit by default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Apache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7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11654</TotalTime>
  <Words>306</Words>
  <Application>Microsoft Office PowerPoint</Application>
  <PresentationFormat>On-screen Show (4:3)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Andalus</vt:lpstr>
      <vt:lpstr>Arial</vt:lpstr>
      <vt:lpstr>Calibri</vt:lpstr>
      <vt:lpstr>Candara</vt:lpstr>
      <vt:lpstr>Office Theme</vt:lpstr>
      <vt:lpstr>Case Study Security Hardening – Apache</vt:lpstr>
      <vt:lpstr>Case Study Security Hardening – Apache</vt:lpstr>
      <vt:lpstr>Case Study Security Hardening – Apache</vt:lpstr>
      <vt:lpstr>Case Study Security Hardening – Apache</vt:lpstr>
      <vt:lpstr>Case Study Security Hardening – Apache</vt:lpstr>
      <vt:lpstr>Case Study Security Hardening – Apache</vt:lpstr>
      <vt:lpstr>Case Study Security Hardening – Apache</vt:lpstr>
      <vt:lpstr>Case Study Security Hardening – Apache</vt:lpstr>
      <vt:lpstr>Case Study Security Hardening – Apache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719</cp:revision>
  <dcterms:modified xsi:type="dcterms:W3CDTF">2017-07-10T12:30:43Z</dcterms:modified>
</cp:coreProperties>
</file>