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5" r:id="rId2"/>
    <p:sldId id="347" r:id="rId3"/>
    <p:sldId id="348" r:id="rId4"/>
    <p:sldId id="349" r:id="rId5"/>
    <p:sldId id="361" r:id="rId6"/>
    <p:sldId id="360" r:id="rId7"/>
    <p:sldId id="352" r:id="rId8"/>
    <p:sldId id="356" r:id="rId9"/>
    <p:sldId id="362" r:id="rId10"/>
    <p:sldId id="353" r:id="rId11"/>
    <p:sldId id="363" r:id="rId12"/>
    <p:sldId id="364" r:id="rId13"/>
    <p:sldId id="357" r:id="rId14"/>
    <p:sldId id="35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smtClean="0">
                <a:latin typeface="Candara" panose="020E0502030303020204" pitchFamily="34" charset="0"/>
              </a:rPr>
              <a:t>Oracle Database 12c</a:t>
            </a:r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DISA, Release 18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28 April 2017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Oracle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8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Fix Text: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By default, Oracle Net Listener permits only local administration for security reasons. As a policy, the listener can be administered only by the user who started it. This is enforced through local operating system authentication. 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Oracle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0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Fix Text: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For </a:t>
            </a:r>
            <a:r>
              <a:rPr lang="en-US" sz="2600" dirty="0">
                <a:latin typeface="Candara" panose="020E0502030303020204" pitchFamily="34" charset="0"/>
              </a:rPr>
              <a:t>example, if user1 starts the listener, then only user1 can administer it. Any other user trying to administer the listener gets an error. The super user is the only exception. 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Oracle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72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Fix Text: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Remote </a:t>
            </a:r>
            <a:r>
              <a:rPr lang="en-US" sz="2600" dirty="0" err="1" smtClean="0">
                <a:latin typeface="Candara" panose="020E0502030303020204" pitchFamily="34" charset="0"/>
              </a:rPr>
              <a:t>administ</a:t>
            </a:r>
            <a:r>
              <a:rPr lang="en-US" sz="2600" dirty="0" smtClean="0">
                <a:latin typeface="Candara" panose="020E0502030303020204" pitchFamily="34" charset="0"/>
              </a:rPr>
              <a:t>. </a:t>
            </a:r>
            <a:r>
              <a:rPr lang="en-US" sz="2600" dirty="0">
                <a:latin typeface="Candara" panose="020E0502030303020204" pitchFamily="34" charset="0"/>
              </a:rPr>
              <a:t>of the listener must not be permitted. If listener </a:t>
            </a:r>
            <a:r>
              <a:rPr lang="en-US" sz="2600" dirty="0" err="1" smtClean="0">
                <a:latin typeface="Candara" panose="020E0502030303020204" pitchFamily="34" charset="0"/>
              </a:rPr>
              <a:t>administ</a:t>
            </a:r>
            <a:r>
              <a:rPr lang="en-US" sz="2600" dirty="0" smtClean="0">
                <a:latin typeface="Candara" panose="020E0502030303020204" pitchFamily="34" charset="0"/>
              </a:rPr>
              <a:t>. </a:t>
            </a:r>
            <a:r>
              <a:rPr lang="en-US" sz="2600" dirty="0">
                <a:latin typeface="Candara" panose="020E0502030303020204" pitchFamily="34" charset="0"/>
              </a:rPr>
              <a:t>from a remote system is required, granting secure remote access to the Oracle DBMS server and performing local administration is preferred. 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Oracle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470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CCI (Control Correlation Identifier):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CCI: CCI-000366 </a:t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>
                <a:latin typeface="Candara" panose="020E0502030303020204" pitchFamily="34" charset="0"/>
              </a:rPr>
              <a:t>The organization implements the security configuration settings. </a:t>
            </a:r>
            <a:br>
              <a:rPr lang="en-US" sz="2600" dirty="0">
                <a:latin typeface="Candara" panose="020E0502030303020204" pitchFamily="34" charset="0"/>
              </a:rPr>
            </a:b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Oracle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41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…CCI (Control Correlation Identifier):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</a:t>
            </a:r>
            <a:r>
              <a:rPr lang="en-US" sz="2600" dirty="0">
                <a:latin typeface="Candara" panose="020E0502030303020204" pitchFamily="34" charset="0"/>
              </a:rPr>
              <a:t>NIST SP 800-53 :: CM-6 b </a:t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>
                <a:latin typeface="Candara" panose="020E0502030303020204" pitchFamily="34" charset="0"/>
              </a:rPr>
              <a:t>NIST SP 800-53A :: CM-6.1 (iv) </a:t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>
                <a:latin typeface="Candara" panose="020E0502030303020204" pitchFamily="34" charset="0"/>
              </a:rPr>
              <a:t>NIST SP 800-53 Revision 4 :: CM-6 b </a:t>
            </a:r>
            <a:br>
              <a:rPr lang="en-US" sz="2600" dirty="0">
                <a:latin typeface="Candara" panose="020E0502030303020204" pitchFamily="34" charset="0"/>
              </a:rPr>
            </a:b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Oracle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7738" y="4853353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END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2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Oracle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4561" y="1330234"/>
            <a:ext cx="3972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STIGVIEWER WINDOW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20" y="2016147"/>
            <a:ext cx="7794620" cy="324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4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General Information:</a:t>
            </a:r>
          </a:p>
          <a:p>
            <a:pPr lvl="1"/>
            <a:r>
              <a:rPr lang="en-US" sz="2600" b="1" dirty="0">
                <a:latin typeface="Candara" panose="020E0502030303020204" pitchFamily="34" charset="0"/>
              </a:rPr>
              <a:t>Rule Title:</a:t>
            </a:r>
            <a:r>
              <a:rPr lang="en-US" sz="2600" dirty="0">
                <a:latin typeface="Candara" panose="020E0502030303020204" pitchFamily="34" charset="0"/>
              </a:rPr>
              <a:t> The Oracle Listener must be configured to require administration </a:t>
            </a:r>
            <a:r>
              <a:rPr lang="en-US" sz="2600" dirty="0" smtClean="0">
                <a:latin typeface="Candara" panose="020E0502030303020204" pitchFamily="34" charset="0"/>
              </a:rPr>
              <a:t>authentication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STIG ID</a:t>
            </a:r>
            <a:r>
              <a:rPr lang="en-US" sz="2600" dirty="0" smtClean="0">
                <a:latin typeface="Candara" panose="020E0502030303020204" pitchFamily="34" charset="0"/>
              </a:rPr>
              <a:t>: O121-BP-022700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Severity</a:t>
            </a:r>
            <a:r>
              <a:rPr lang="en-US" sz="2600" dirty="0" smtClean="0">
                <a:latin typeface="Candara" panose="020E0502030303020204" pitchFamily="34" charset="0"/>
              </a:rPr>
              <a:t>: CAT 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Oracle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85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Discussion: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Oracle listener authentication helps prevent unauthorized administration of the Oracle listener. Unauthorized administration of the listener could lead to </a:t>
            </a:r>
            <a:r>
              <a:rPr lang="en-US" sz="2600" dirty="0" err="1">
                <a:latin typeface="Candara" panose="020E0502030303020204" pitchFamily="34" charset="0"/>
              </a:rPr>
              <a:t>DoS</a:t>
            </a:r>
            <a:r>
              <a:rPr lang="en-US" sz="2600" dirty="0">
                <a:latin typeface="Candara" panose="020E0502030303020204" pitchFamily="34" charset="0"/>
              </a:rPr>
              <a:t> exploits;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Oracle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503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Discussion…: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…loss </a:t>
            </a:r>
            <a:r>
              <a:rPr lang="en-US" sz="2600" dirty="0">
                <a:latin typeface="Candara" panose="020E0502030303020204" pitchFamily="34" charset="0"/>
              </a:rPr>
              <a:t>of connection audit data, unauthorized reconfiguration or other unauthorized access. This is a Category I finding because privileged access to the listener is not restricted to authorized users.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Oracle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91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Discussion…: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…Unauthorized </a:t>
            </a:r>
            <a:r>
              <a:rPr lang="en-US" sz="2600" dirty="0">
                <a:latin typeface="Candara" panose="020E0502030303020204" pitchFamily="34" charset="0"/>
              </a:rPr>
              <a:t>access can result in stopping of the listener (</a:t>
            </a:r>
            <a:r>
              <a:rPr lang="en-US" sz="2600" dirty="0" err="1">
                <a:latin typeface="Candara" panose="020E0502030303020204" pitchFamily="34" charset="0"/>
              </a:rPr>
              <a:t>DoS</a:t>
            </a:r>
            <a:r>
              <a:rPr lang="en-US" sz="2600" dirty="0">
                <a:latin typeface="Candara" panose="020E0502030303020204" pitchFamily="34" charset="0"/>
              </a:rPr>
              <a:t>) and overwriting of listener audit logs.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Oracle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91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Check Content: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If a listener is not running on the local database host server, this check is not a </a:t>
            </a:r>
            <a:r>
              <a:rPr lang="en-US" sz="2600" dirty="0" smtClean="0">
                <a:latin typeface="Candara" panose="020E0502030303020204" pitchFamily="34" charset="0"/>
              </a:rPr>
              <a:t>finding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Oracle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18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…Check Content: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For Windows hosts, view all Windows services with </a:t>
            </a:r>
            <a:r>
              <a:rPr lang="en-US" sz="2600" dirty="0" err="1">
                <a:latin typeface="Candara" panose="020E0502030303020204" pitchFamily="34" charset="0"/>
              </a:rPr>
              <a:t>TNSListener</a:t>
            </a:r>
            <a:r>
              <a:rPr lang="en-US" sz="2600" dirty="0">
                <a:latin typeface="Candara" panose="020E0502030303020204" pitchFamily="34" charset="0"/>
              </a:rPr>
              <a:t> embedded in the service </a:t>
            </a:r>
            <a:r>
              <a:rPr lang="en-US" sz="2600" dirty="0" smtClean="0">
                <a:latin typeface="Candara" panose="020E0502030303020204" pitchFamily="34" charset="0"/>
              </a:rPr>
              <a:t>name</a:t>
            </a:r>
            <a:endParaRPr lang="en-US" sz="2600" dirty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The </a:t>
            </a:r>
            <a:r>
              <a:rPr lang="en-US" sz="2600" dirty="0">
                <a:latin typeface="Candara" panose="020E0502030303020204" pitchFamily="34" charset="0"/>
              </a:rPr>
              <a:t>service name format is: </a:t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>
                <a:latin typeface="Candara" panose="020E0502030303020204" pitchFamily="34" charset="0"/>
              </a:rPr>
              <a:t>Oracle[ORACLE_HOME_NAME]</a:t>
            </a:r>
            <a:r>
              <a:rPr lang="en-US" sz="2600" dirty="0" err="1">
                <a:latin typeface="Candara" panose="020E0502030303020204" pitchFamily="34" charset="0"/>
              </a:rPr>
              <a:t>TNSListener</a:t>
            </a:r>
            <a:r>
              <a:rPr lang="en-US" sz="2600" dirty="0">
                <a:latin typeface="Candara" panose="020E0502030303020204" pitchFamily="34" charset="0"/>
              </a:rPr>
              <a:t> </a:t>
            </a:r>
            <a:br>
              <a:rPr lang="en-US" sz="2600" dirty="0">
                <a:latin typeface="Candara" panose="020E0502030303020204" pitchFamily="34" charset="0"/>
              </a:rPr>
            </a:b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Oracle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4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…Check Content: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View the STIGVIEWER for Unix hosts…</a:t>
            </a:r>
            <a:r>
              <a:rPr lang="en-US" sz="2600" dirty="0">
                <a:latin typeface="Candara" panose="020E0502030303020204" pitchFamily="34" charset="0"/>
              </a:rPr>
              <a:t> </a:t>
            </a:r>
            <a:br>
              <a:rPr lang="en-US" sz="2600" dirty="0">
                <a:latin typeface="Candara" panose="020E0502030303020204" pitchFamily="34" charset="0"/>
              </a:rPr>
            </a:b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– Oracle 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8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12177</TotalTime>
  <Words>431</Words>
  <Application>Microsoft Office PowerPoint</Application>
  <PresentationFormat>On-screen Show (4:3)</PresentationFormat>
  <Paragraphs>74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Candara</vt:lpstr>
      <vt:lpstr>Office Theme</vt:lpstr>
      <vt:lpstr>Security Hardening – Case Study – Oracle</vt:lpstr>
      <vt:lpstr>Security Hardening – Case Study – Oracle </vt:lpstr>
      <vt:lpstr>Security Hardening – Case Study – Oracle </vt:lpstr>
      <vt:lpstr>Security Hardening – Case Study – Oracle </vt:lpstr>
      <vt:lpstr>Security Hardening – Case Study – Oracle </vt:lpstr>
      <vt:lpstr>Security Hardening – Case Study – Oracle </vt:lpstr>
      <vt:lpstr>Security Hardening – Case Study – Oracle </vt:lpstr>
      <vt:lpstr>Security Hardening – Case Study – Oracle </vt:lpstr>
      <vt:lpstr>Security Hardening – Case Study – Oracle </vt:lpstr>
      <vt:lpstr>Security Hardening – Case Study – Oracle </vt:lpstr>
      <vt:lpstr>Security Hardening – Case Study – Oracle </vt:lpstr>
      <vt:lpstr>Security Hardening – Case Study – Oracle </vt:lpstr>
      <vt:lpstr>Security Hardening – Case Study – Oracle </vt:lpstr>
      <vt:lpstr>Security Hardening – Case Study – Oracle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791</cp:revision>
  <dcterms:modified xsi:type="dcterms:W3CDTF">2017-07-10T15:15:31Z</dcterms:modified>
</cp:coreProperties>
</file>