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46" r:id="rId3"/>
    <p:sldId id="348" r:id="rId4"/>
    <p:sldId id="354" r:id="rId5"/>
    <p:sldId id="349" r:id="rId6"/>
    <p:sldId id="355" r:id="rId7"/>
    <p:sldId id="357" r:id="rId8"/>
    <p:sldId id="356" r:id="rId9"/>
    <p:sldId id="352" r:id="rId10"/>
    <p:sldId id="359" r:id="rId11"/>
    <p:sldId id="358" r:id="rId12"/>
    <p:sldId id="3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44284(v=sql.110)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(MS SQL Server 2012)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Impact: …However</a:t>
            </a:r>
            <a:r>
              <a:rPr lang="en-US" sz="2600" dirty="0">
                <a:latin typeface="Candara" panose="020E0502030303020204" pitchFamily="34" charset="0"/>
              </a:rPr>
              <a:t>, if this has been done renaming the </a:t>
            </a:r>
            <a:r>
              <a:rPr lang="en-US" sz="2600" dirty="0" err="1">
                <a:latin typeface="Candara" panose="020E0502030303020204" pitchFamily="34" charset="0"/>
              </a:rPr>
              <a:t>sa</a:t>
            </a:r>
            <a:r>
              <a:rPr lang="en-US" sz="2600" dirty="0">
                <a:latin typeface="Candara" panose="020E0502030303020204" pitchFamily="34" charset="0"/>
              </a:rPr>
              <a:t> account will prevent scripts and applications for authenticating to the database server and executing required tasks or functions.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Default Value: </a:t>
            </a:r>
            <a:r>
              <a:rPr lang="en-US" sz="2600" dirty="0">
                <a:latin typeface="Candara" panose="020E0502030303020204" pitchFamily="34" charset="0"/>
              </a:rPr>
              <a:t>By default, the </a:t>
            </a:r>
            <a:r>
              <a:rPr lang="en-US" sz="2600" dirty="0" smtClean="0">
                <a:latin typeface="Candara" panose="020E0502030303020204" pitchFamily="34" charset="0"/>
              </a:rPr>
              <a:t>'</a:t>
            </a:r>
            <a:r>
              <a:rPr lang="en-US" sz="2600" dirty="0" err="1" smtClean="0">
                <a:latin typeface="Candara" panose="020E0502030303020204" pitchFamily="34" charset="0"/>
              </a:rPr>
              <a:t>sa</a:t>
            </a:r>
            <a:r>
              <a:rPr lang="en-US" sz="2600" dirty="0" smtClean="0">
                <a:latin typeface="Candara" panose="020E0502030303020204" pitchFamily="34" charset="0"/>
              </a:rPr>
              <a:t>‘ account </a:t>
            </a:r>
            <a:r>
              <a:rPr lang="en-US" sz="2600" dirty="0">
                <a:latin typeface="Candara" panose="020E0502030303020204" pitchFamily="34" charset="0"/>
              </a:rPr>
              <a:t>name is '</a:t>
            </a:r>
            <a:r>
              <a:rPr lang="en-US" sz="2600" dirty="0" err="1">
                <a:latin typeface="Candara" panose="020E0502030303020204" pitchFamily="34" charset="0"/>
              </a:rPr>
              <a:t>sa</a:t>
            </a:r>
            <a:r>
              <a:rPr lang="en-US" sz="2600" dirty="0">
                <a:latin typeface="Candara" panose="020E0502030303020204" pitchFamily="34" charset="0"/>
              </a:rPr>
              <a:t>'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2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References: 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https://msdn.microsoft.com/en-us/library/ms144284(v=sql.110).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aspx</a:t>
            </a:r>
            <a:r>
              <a:rPr lang="en-US" sz="2600" dirty="0" smtClean="0">
                <a:latin typeface="Candara" panose="020E0502030303020204" pitchFamily="34" charset="0"/>
              </a:rPr>
              <a:t> (Choose An Authentication Mode)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7738" y="485335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September 30, 2016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73 pages PDF doc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0" y="1638780"/>
            <a:ext cx="8414820" cy="257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Level 1 database engine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The </a:t>
            </a:r>
            <a:r>
              <a:rPr lang="en-US" sz="2600" dirty="0" err="1">
                <a:latin typeface="Candara" panose="020E0502030303020204" pitchFamily="34" charset="0"/>
              </a:rPr>
              <a:t>sa</a:t>
            </a:r>
            <a:r>
              <a:rPr lang="en-US" sz="2600" dirty="0">
                <a:latin typeface="Candara" panose="020E0502030303020204" pitchFamily="34" charset="0"/>
              </a:rPr>
              <a:t> account is a widely known and often widely used SQL Server account with sysadmin privileges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Rationale: </a:t>
            </a:r>
            <a:r>
              <a:rPr lang="en-US" sz="2600" dirty="0">
                <a:latin typeface="Candara" panose="020E0502030303020204" pitchFamily="34" charset="0"/>
              </a:rPr>
              <a:t>It is more difficult to launch password-guessing and brute-force attacks against the </a:t>
            </a:r>
            <a:r>
              <a:rPr lang="en-US" sz="2600" dirty="0" err="1">
                <a:latin typeface="Candara" panose="020E0502030303020204" pitchFamily="34" charset="0"/>
              </a:rPr>
              <a:t>sa</a:t>
            </a:r>
            <a:r>
              <a:rPr lang="en-US" sz="2600" dirty="0">
                <a:latin typeface="Candara" panose="020E0502030303020204" pitchFamily="34" charset="0"/>
              </a:rPr>
              <a:t> account if the username is not known.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Use the following syntax to determine if the </a:t>
            </a:r>
            <a:r>
              <a:rPr lang="en-US" sz="2600" dirty="0" err="1">
                <a:latin typeface="Candara" panose="020E0502030303020204" pitchFamily="34" charset="0"/>
              </a:rPr>
              <a:t>sa</a:t>
            </a:r>
            <a:r>
              <a:rPr lang="en-US" sz="2600" dirty="0">
                <a:latin typeface="Candara" panose="020E0502030303020204" pitchFamily="34" charset="0"/>
              </a:rPr>
              <a:t> account is </a:t>
            </a:r>
            <a:r>
              <a:rPr lang="en-US" sz="2600" dirty="0" smtClean="0">
                <a:latin typeface="Candara" panose="020E0502030303020204" pitchFamily="34" charset="0"/>
              </a:rPr>
              <a:t>renamed: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SELECT name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FROM </a:t>
            </a: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</a:rPr>
              <a:t>sys.server_principals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WHERE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sid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= 0x01;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…A </a:t>
            </a:r>
            <a:r>
              <a:rPr lang="en-US" sz="2600" dirty="0">
                <a:latin typeface="Candara" panose="020E0502030303020204" pitchFamily="34" charset="0"/>
              </a:rPr>
              <a:t>name of </a:t>
            </a:r>
            <a:r>
              <a:rPr lang="en-US" sz="2600" dirty="0" err="1">
                <a:latin typeface="Candara" panose="020E0502030303020204" pitchFamily="34" charset="0"/>
              </a:rPr>
              <a:t>sa</a:t>
            </a:r>
            <a:r>
              <a:rPr lang="en-US" sz="2600" dirty="0">
                <a:latin typeface="Candara" panose="020E0502030303020204" pitchFamily="34" charset="0"/>
              </a:rPr>
              <a:t> indicates the account has not been </a:t>
            </a:r>
            <a:r>
              <a:rPr lang="en-US" sz="2600" dirty="0" smtClean="0">
                <a:latin typeface="Candara" panose="020E0502030303020204" pitchFamily="34" charset="0"/>
              </a:rPr>
              <a:t>renamed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Remediation: </a:t>
            </a:r>
            <a:r>
              <a:rPr lang="en-US" sz="2800" dirty="0"/>
              <a:t>Replace the </a:t>
            </a:r>
            <a:r>
              <a:rPr lang="en-US" sz="2800" dirty="0" err="1"/>
              <a:t>different_user</a:t>
            </a:r>
            <a:r>
              <a:rPr lang="en-US" sz="2800" dirty="0"/>
              <a:t> value within the below syntax and execute rename the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smtClean="0"/>
              <a:t>login: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ALTER LOGIN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sa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WITH NAME = &lt;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different_user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&gt;;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2.14 Ensure '</a:t>
            </a:r>
            <a:r>
              <a:rPr lang="en-US" sz="2600" i="1" dirty="0" err="1">
                <a:latin typeface="Candara" panose="020E0502030303020204" pitchFamily="34" charset="0"/>
              </a:rPr>
              <a:t>sa</a:t>
            </a:r>
            <a:r>
              <a:rPr lang="en-US" sz="2600" i="1" dirty="0">
                <a:latin typeface="Candara" panose="020E0502030303020204" pitchFamily="34" charset="0"/>
              </a:rPr>
              <a:t>' Login Account has been renamed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Impact: </a:t>
            </a:r>
            <a:r>
              <a:rPr lang="en-US" sz="2600" dirty="0">
                <a:latin typeface="Candara" panose="020E0502030303020204" pitchFamily="34" charset="0"/>
              </a:rPr>
              <a:t>It is not a good security practice to code applications or scripts to use the </a:t>
            </a:r>
            <a:r>
              <a:rPr lang="en-US" sz="2600" dirty="0" err="1">
                <a:latin typeface="Candara" panose="020E0502030303020204" pitchFamily="34" charset="0"/>
              </a:rPr>
              <a:t>sa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account…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MS SQL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11679</TotalTime>
  <Words>440</Words>
  <Application>Microsoft Office PowerPoint</Application>
  <PresentationFormat>On-screen Show (4:3)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Andalus</vt:lpstr>
      <vt:lpstr>Arial</vt:lpstr>
      <vt:lpstr>Calibri</vt:lpstr>
      <vt:lpstr>Candara</vt:lpstr>
      <vt:lpstr>Office Theme</vt:lpstr>
      <vt:lpstr>Case Study Security Hardening – MS SQL</vt:lpstr>
      <vt:lpstr>Case Study Security Hardening – MS SQL</vt:lpstr>
      <vt:lpstr>Case Study Security Hardening – MS SQL</vt:lpstr>
      <vt:lpstr>Case Study Security Hardening – MS SQL</vt:lpstr>
      <vt:lpstr>Case Study Security Hardening – MS SQL</vt:lpstr>
      <vt:lpstr>Case Study Security Hardening – MS SQL</vt:lpstr>
      <vt:lpstr>Case Study Security Hardening – MS SQL</vt:lpstr>
      <vt:lpstr>Case Study Security Hardening – MS SQL</vt:lpstr>
      <vt:lpstr>Case Study Security Hardening – MS SQL</vt:lpstr>
      <vt:lpstr>Case Study Security Hardening – MS SQL</vt:lpstr>
      <vt:lpstr>Case Study Security Hardening – MS SQL</vt:lpstr>
      <vt:lpstr>Case Study Security Hardening – MS 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728</cp:revision>
  <dcterms:modified xsi:type="dcterms:W3CDTF">2017-07-10T15:19:11Z</dcterms:modified>
</cp:coreProperties>
</file>