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5" r:id="rId2"/>
    <p:sldId id="347" r:id="rId3"/>
    <p:sldId id="348" r:id="rId4"/>
    <p:sldId id="349" r:id="rId5"/>
    <p:sldId id="361" r:id="rId6"/>
    <p:sldId id="352" r:id="rId7"/>
    <p:sldId id="353" r:id="rId8"/>
    <p:sldId id="363" r:id="rId9"/>
    <p:sldId id="3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Oracle database 11.2g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11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April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4" y="1915008"/>
            <a:ext cx="7701439" cy="323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>
                <a:latin typeface="Candara" panose="020E0502030303020204" pitchFamily="34" charset="0"/>
              </a:rPr>
              <a:t>Rule Title:</a:t>
            </a:r>
            <a:r>
              <a:rPr lang="en-US" sz="2600" dirty="0">
                <a:latin typeface="Candara" panose="020E0502030303020204" pitchFamily="34" charset="0"/>
              </a:rPr>
              <a:t> The Oracle REMOTE_OS_ROLES parameter must be set to FALSE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O112-BP-022000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Setting REMOTE_OS_ROLES to TRUE allows operating system groups to control Oracle roles. The default value of FALSE causes roles to be identified and managed by the </a:t>
            </a:r>
            <a:r>
              <a:rPr lang="en-US" sz="2600" dirty="0" smtClean="0">
                <a:latin typeface="Candara" panose="020E0502030303020204" pitchFamily="34" charset="0"/>
              </a:rPr>
              <a:t>database…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Discussion…: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…If REMOTE_OS_ROLES is set to TRUE, a remote user could impersonate another operating system user over a network connection.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1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From SQL*Plus: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select value from </a:t>
            </a:r>
            <a:r>
              <a:rPr lang="en-US" sz="2600" dirty="0" err="1">
                <a:latin typeface="Candara" panose="020E0502030303020204" pitchFamily="34" charset="0"/>
              </a:rPr>
              <a:t>v$parameter</a:t>
            </a:r>
            <a:r>
              <a:rPr lang="en-US" sz="2600" dirty="0">
                <a:latin typeface="Candara" panose="020E0502030303020204" pitchFamily="34" charset="0"/>
              </a:rPr>
              <a:t> where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name = '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remote_os_roles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';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the returned value is not FALSE or not documented in the System Security Plan as required, this is a </a:t>
            </a:r>
            <a:r>
              <a:rPr lang="en-US" sz="2600" dirty="0" smtClean="0">
                <a:latin typeface="Candara" panose="020E0502030303020204" pitchFamily="34" charset="0"/>
              </a:rPr>
              <a:t>Finding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Document remote OS roles in the System Security Plan.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not required, disable use of remote OS roles.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From </a:t>
            </a:r>
            <a:r>
              <a:rPr lang="en-US" sz="2600" dirty="0">
                <a:latin typeface="Candara" panose="020E0502030303020204" pitchFamily="34" charset="0"/>
              </a:rPr>
              <a:t>SQL*Plus: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alter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system set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remote_os_roles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= FALSE scope =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spfile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;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above SQL*Plus command will set the parameter to take effect at next system </a:t>
            </a:r>
            <a:r>
              <a:rPr lang="en-US" sz="2600" dirty="0" smtClean="0">
                <a:latin typeface="Candara" panose="020E0502030303020204" pitchFamily="34" charset="0"/>
              </a:rPr>
              <a:t>startup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CCI (Control Correlation Identifier):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CCI: </a:t>
            </a:r>
            <a:r>
              <a:rPr lang="en-US" sz="2600" dirty="0" smtClean="0">
                <a:latin typeface="Candara" panose="020E0502030303020204" pitchFamily="34" charset="0"/>
              </a:rPr>
              <a:t>CCI-000366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The </a:t>
            </a:r>
            <a:r>
              <a:rPr lang="en-US" sz="2600" dirty="0" smtClean="0">
                <a:latin typeface="Candara" panose="020E0502030303020204" pitchFamily="34" charset="0"/>
              </a:rPr>
              <a:t>org </a:t>
            </a:r>
            <a:r>
              <a:rPr lang="en-US" sz="2600" dirty="0">
                <a:latin typeface="Candara" panose="020E0502030303020204" pitchFamily="34" charset="0"/>
              </a:rPr>
              <a:t>implements the security configuration settings.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:: CM-6 b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800-53A :: CM-6.1 (iv)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Revision 4 :: CM-6 b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7738" y="485335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12195</TotalTime>
  <Words>201</Words>
  <Application>Microsoft Office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Security Hardening – Case Study – Oracle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792</cp:revision>
  <dcterms:modified xsi:type="dcterms:W3CDTF">2017-07-10T15:23:12Z</dcterms:modified>
</cp:coreProperties>
</file>