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3" r:id="rId2"/>
    <p:sldId id="346" r:id="rId3"/>
    <p:sldId id="348" r:id="rId4"/>
    <p:sldId id="354" r:id="rId5"/>
    <p:sldId id="361" r:id="rId6"/>
    <p:sldId id="349" r:id="rId7"/>
    <p:sldId id="355" r:id="rId8"/>
    <p:sldId id="362" r:id="rId9"/>
    <p:sldId id="356" r:id="rId10"/>
    <p:sldId id="363" r:id="rId11"/>
    <p:sldId id="352" r:id="rId12"/>
    <p:sldId id="358" r:id="rId13"/>
    <p:sldId id="3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(Windows 8.1)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Remediation: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Computer Configuration\Policies\Administrative Templates\Windows Components\Windows Error Reporting\Automatically send memory dumps for OS-generated error reports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6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Impact: </a:t>
            </a:r>
            <a:r>
              <a:rPr lang="en-US" sz="2600" dirty="0">
                <a:latin typeface="Candara" panose="020E0502030303020204" pitchFamily="34" charset="0"/>
              </a:rPr>
              <a:t>All memory dumps are uploaded according to the default consent and notification </a:t>
            </a:r>
            <a:r>
              <a:rPr lang="en-US" sz="2600" dirty="0" smtClean="0">
                <a:latin typeface="Candara" panose="020E0502030303020204" pitchFamily="34" charset="0"/>
              </a:rPr>
              <a:t>settings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Default Value: </a:t>
            </a:r>
            <a:r>
              <a:rPr lang="en-US" sz="2600" dirty="0">
                <a:latin typeface="Candara" panose="020E0502030303020204" pitchFamily="34" charset="0"/>
              </a:rPr>
              <a:t>Enabled. (Any memory dumps generated for error reports by Microsoft Windows are automatically uploaded, without notification to the user.)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2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References</a:t>
            </a:r>
            <a:r>
              <a:rPr lang="en-US" sz="2600" dirty="0">
                <a:latin typeface="Candara" panose="020E0502030303020204" pitchFamily="34" charset="0"/>
              </a:rPr>
              <a:t>: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CCE-33927-5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Critical Controls: 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13 </a:t>
            </a:r>
            <a:r>
              <a:rPr lang="en-US" sz="2600" dirty="0">
                <a:latin typeface="Candara" panose="020E0502030303020204" pitchFamily="34" charset="0"/>
              </a:rPr>
              <a:t>Data Protection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7738" y="485335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January 31, 2017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891 pages PDF doc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0" y="1638780"/>
            <a:ext cx="8414820" cy="257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2" y="1638780"/>
            <a:ext cx="8243248" cy="23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18.9.70.3 </a:t>
            </a:r>
            <a:r>
              <a:rPr lang="en-US" sz="2600" i="1" dirty="0" smtClean="0">
                <a:latin typeface="Candara" panose="020E0502030303020204" pitchFamily="34" charset="0"/>
              </a:rPr>
              <a:t>Ensure </a:t>
            </a:r>
            <a:r>
              <a:rPr lang="en-US" sz="2600" i="1" dirty="0">
                <a:latin typeface="Candara" panose="020E0502030303020204" pitchFamily="34" charset="0"/>
              </a:rPr>
              <a:t>'Automatically send memory dumps for OS-generated error reports' is set to 'Disabled' (Scored)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Level 1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Level 1 + BitLocker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18.9.70.3 Ensure 'Automatically send memory dumps for OS-generated error reports' is set to 'Disabled' (Scored) 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This policy setting controls whether memory dumps in support of OS-generated error reports can be sent </a:t>
            </a:r>
            <a:r>
              <a:rPr lang="en-US" sz="2600" dirty="0" smtClean="0">
                <a:latin typeface="Candara" panose="020E0502030303020204" pitchFamily="34" charset="0"/>
              </a:rPr>
              <a:t>to..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Description…: </a:t>
            </a:r>
            <a:r>
              <a:rPr lang="en-US" sz="2600" dirty="0" smtClean="0">
                <a:latin typeface="Candara" panose="020E0502030303020204" pitchFamily="34" charset="0"/>
              </a:rPr>
              <a:t>…Microsoft </a:t>
            </a:r>
            <a:r>
              <a:rPr lang="en-US" sz="2600" dirty="0">
                <a:latin typeface="Candara" panose="020E0502030303020204" pitchFamily="34" charset="0"/>
              </a:rPr>
              <a:t>automatically. This policy does not apply to error reports generated by 3rd-party products, or additional data other than memory </a:t>
            </a:r>
            <a:r>
              <a:rPr lang="en-US" sz="2600" dirty="0" smtClean="0">
                <a:latin typeface="Candara" panose="020E0502030303020204" pitchFamily="34" charset="0"/>
              </a:rPr>
              <a:t>dumps.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recommended state for this setting is: Disabled.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1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Rationale: </a:t>
            </a:r>
            <a:r>
              <a:rPr lang="en-US" sz="2600" dirty="0">
                <a:latin typeface="Candara" panose="020E0502030303020204" pitchFamily="34" charset="0"/>
              </a:rPr>
              <a:t>Memory dumps may contain sensitive information and should not be automatically sent to anyone.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Navigate to the UI Path articulated in the Remediation section and confirm it is set as prescribed. This group policy setting is backed by the following registry </a:t>
            </a:r>
            <a:r>
              <a:rPr lang="en-US" sz="2600" dirty="0" smtClean="0">
                <a:latin typeface="Candara" panose="020E0502030303020204" pitchFamily="34" charset="0"/>
              </a:rPr>
              <a:t>location: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Audit: </a:t>
            </a:r>
            <a:r>
              <a:rPr lang="en-US" sz="2800" b="1" dirty="0">
                <a:solidFill>
                  <a:schemeClr val="accent1"/>
                </a:solidFill>
              </a:rPr>
              <a:t>HKEY_LOCAL_MACHINE\SOFTWARE\Policies\Microsoft\Windows\Windows Error </a:t>
            </a:r>
            <a:r>
              <a:rPr lang="en-US" sz="2800" b="1" dirty="0" err="1">
                <a:solidFill>
                  <a:schemeClr val="accent1"/>
                </a:solidFill>
              </a:rPr>
              <a:t>Reporting:AutoApproveOSDumps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2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Remediation: </a:t>
            </a:r>
            <a:r>
              <a:rPr lang="en-US" sz="2600" dirty="0">
                <a:latin typeface="Candara" panose="020E0502030303020204" pitchFamily="34" charset="0"/>
              </a:rPr>
              <a:t>To establish the recommended configuration via GP, set the following UI path to Disabled: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Windows 8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11709</TotalTime>
  <Words>375</Words>
  <Application>Microsoft Office PowerPoint</Application>
  <PresentationFormat>On-screen Show (4:3)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Andalus</vt:lpstr>
      <vt:lpstr>Arial</vt:lpstr>
      <vt:lpstr>Calibri</vt:lpstr>
      <vt:lpstr>Candara</vt:lpstr>
      <vt:lpstr>Office Theme</vt:lpstr>
      <vt:lpstr>Case Study Security Hardening – Windows 8</vt:lpstr>
      <vt:lpstr>Case Study Security Hardening – Windows 8</vt:lpstr>
      <vt:lpstr>Case Study Security Hardening – Windows 8</vt:lpstr>
      <vt:lpstr>Case Study Security Hardening – Windows 8</vt:lpstr>
      <vt:lpstr>Case Study Security Hardening – Windows 8</vt:lpstr>
      <vt:lpstr>Case Study Security Hardening – Windows 8</vt:lpstr>
      <vt:lpstr>Case Study Security Hardening – Windows 8</vt:lpstr>
      <vt:lpstr>Case Study Security Hardening – Windows 8</vt:lpstr>
      <vt:lpstr>Case Study Security Hardening – Windows 8</vt:lpstr>
      <vt:lpstr>Case Study Security Hardening – Windows 8</vt:lpstr>
      <vt:lpstr>Case Study Security Hardening – Windows 8</vt:lpstr>
      <vt:lpstr>Case Study Security Hardening – Windows 8</vt:lpstr>
      <vt:lpstr>Case Study Security Hardening – Windows 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734</cp:revision>
  <dcterms:modified xsi:type="dcterms:W3CDTF">2017-07-10T15:27:24Z</dcterms:modified>
</cp:coreProperties>
</file>