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5" r:id="rId2"/>
    <p:sldId id="347" r:id="rId3"/>
    <p:sldId id="348" r:id="rId4"/>
    <p:sldId id="349" r:id="rId5"/>
    <p:sldId id="361" r:id="rId6"/>
    <p:sldId id="352" r:id="rId7"/>
    <p:sldId id="353" r:id="rId8"/>
    <p:sldId id="35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4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10-Jul-17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Windows 10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DISA, Release </a:t>
            </a:r>
            <a:r>
              <a:rPr lang="en-US" sz="2600" dirty="0">
                <a:latin typeface="Candara" panose="020E0502030303020204" pitchFamily="34" charset="0"/>
              </a:rPr>
              <a:t>9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28 April 2017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Win 10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183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Win 10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24561" y="1330234"/>
            <a:ext cx="3972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STIGVIEWER WINDOW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90" y="2057757"/>
            <a:ext cx="7944887" cy="29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54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General Information:</a:t>
            </a:r>
          </a:p>
          <a:p>
            <a:pPr lvl="1"/>
            <a:r>
              <a:rPr lang="en-US" sz="2600" b="1" dirty="0">
                <a:latin typeface="Candara" panose="020E0502030303020204" pitchFamily="34" charset="0"/>
              </a:rPr>
              <a:t>Rule Title:</a:t>
            </a:r>
            <a:r>
              <a:rPr lang="en-US" sz="2600" dirty="0">
                <a:latin typeface="Candara" panose="020E0502030303020204" pitchFamily="34" charset="0"/>
              </a:rPr>
              <a:t> The antivirus program must be configured to update signature files on a daily basis</a:t>
            </a:r>
            <a:r>
              <a:rPr lang="en-US" sz="2600" dirty="0" smtClean="0">
                <a:latin typeface="Candara" panose="020E0502030303020204" pitchFamily="34" charset="0"/>
              </a:rPr>
              <a:t>.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</a:rPr>
              <a:t>STIG ID</a:t>
            </a:r>
            <a:r>
              <a:rPr lang="en-US" sz="2600" dirty="0" smtClean="0">
                <a:latin typeface="Candara" panose="020E0502030303020204" pitchFamily="34" charset="0"/>
              </a:rPr>
              <a:t>: WN10-00-000046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</a:rPr>
              <a:t>Severity</a:t>
            </a:r>
            <a:r>
              <a:rPr lang="en-US" sz="2600" dirty="0" smtClean="0">
                <a:latin typeface="Candara" panose="020E0502030303020204" pitchFamily="34" charset="0"/>
              </a:rPr>
              <a:t>: CAT 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Win 10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857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Discussion: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Virus scan programs are a primary line of defense against the introduction of viruses and malicious code that can destroy data and even render a computer inoperable. Using a virus scan program provides the ability </a:t>
            </a:r>
            <a:r>
              <a:rPr lang="en-US" sz="2600" dirty="0" smtClean="0">
                <a:latin typeface="Candara" panose="020E0502030303020204" pitchFamily="34" charset="0"/>
              </a:rPr>
              <a:t>to…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Win 10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503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Discussion…: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…detect malicious code before extensive damage occurs. Updated virus scan data files help protect a system, as constantly changing malware is identified by the antivirus software </a:t>
            </a:r>
            <a:r>
              <a:rPr lang="en-US" sz="2600" dirty="0" smtClean="0">
                <a:latin typeface="Candara" panose="020E0502030303020204" pitchFamily="34" charset="0"/>
              </a:rPr>
              <a:t>vendors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Win 10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917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Check Content: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This requirement is NA if McAfee </a:t>
            </a:r>
            <a:r>
              <a:rPr lang="en-US" sz="2600" dirty="0" err="1">
                <a:latin typeface="Candara" panose="020E0502030303020204" pitchFamily="34" charset="0"/>
              </a:rPr>
              <a:t>VirusScan</a:t>
            </a:r>
            <a:r>
              <a:rPr lang="en-US" sz="2600" dirty="0">
                <a:latin typeface="Candara" panose="020E0502030303020204" pitchFamily="34" charset="0"/>
              </a:rPr>
              <a:t> Enterprise (VSE) is used. It will be addressed with the corresponding McAfee VSE STIG. 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Configurations </a:t>
            </a:r>
            <a:r>
              <a:rPr lang="en-US" sz="2600" dirty="0">
                <a:latin typeface="Candara" panose="020E0502030303020204" pitchFamily="34" charset="0"/>
              </a:rPr>
              <a:t>will vary depending on the product. </a:t>
            </a:r>
            <a:br>
              <a:rPr lang="en-US" sz="2600" dirty="0">
                <a:latin typeface="Candara" panose="020E0502030303020204" pitchFamily="34" charset="0"/>
              </a:rPr>
            </a:b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Win 10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318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Fix Text: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Configure the antivirus program to update signature files at least daily. Ensure the updates are occurring on timely basis and are not more than a week old. </a:t>
            </a:r>
            <a:br>
              <a:rPr lang="en-US" sz="2600" dirty="0">
                <a:latin typeface="Candara" panose="020E0502030303020204" pitchFamily="34" charset="0"/>
              </a:rPr>
            </a:b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Win 10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00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CCI (Control Correlation Identifier):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CCI: </a:t>
            </a:r>
            <a:r>
              <a:rPr lang="en-US" sz="2600" dirty="0" smtClean="0">
                <a:latin typeface="Candara" panose="020E0502030303020204" pitchFamily="34" charset="0"/>
              </a:rPr>
              <a:t>000366</a:t>
            </a:r>
            <a:r>
              <a:rPr lang="en-US" sz="2600" dirty="0">
                <a:latin typeface="Candara" panose="020E0502030303020204" pitchFamily="34" charset="0"/>
              </a:rPr>
              <a:t> </a:t>
            </a:r>
            <a:br>
              <a:rPr lang="en-US" sz="2600" dirty="0">
                <a:latin typeface="Candara" panose="020E0502030303020204" pitchFamily="34" charset="0"/>
              </a:rPr>
            </a:br>
            <a:r>
              <a:rPr lang="en-US" sz="2600" dirty="0">
                <a:latin typeface="Candara" panose="020E0502030303020204" pitchFamily="34" charset="0"/>
              </a:rPr>
              <a:t>The </a:t>
            </a:r>
            <a:r>
              <a:rPr lang="en-US" sz="2600" dirty="0" smtClean="0">
                <a:latin typeface="Candara" panose="020E0502030303020204" pitchFamily="34" charset="0"/>
              </a:rPr>
              <a:t>org </a:t>
            </a:r>
            <a:r>
              <a:rPr lang="en-US" sz="2600" dirty="0">
                <a:latin typeface="Candara" panose="020E0502030303020204" pitchFamily="34" charset="0"/>
              </a:rPr>
              <a:t>implements the security </a:t>
            </a:r>
            <a:r>
              <a:rPr lang="en-US" sz="2600" dirty="0" err="1" smtClean="0">
                <a:latin typeface="Candara" panose="020E0502030303020204" pitchFamily="34" charset="0"/>
              </a:rPr>
              <a:t>config</a:t>
            </a:r>
            <a:r>
              <a:rPr lang="en-US" sz="2600" dirty="0" smtClean="0">
                <a:latin typeface="Candara" panose="020E0502030303020204" pitchFamily="34" charset="0"/>
              </a:rPr>
              <a:t> </a:t>
            </a:r>
            <a:r>
              <a:rPr lang="en-US" sz="2600" dirty="0">
                <a:latin typeface="Candara" panose="020E0502030303020204" pitchFamily="34" charset="0"/>
              </a:rPr>
              <a:t>settings. </a:t>
            </a:r>
            <a:br>
              <a:rPr lang="en-US" sz="2600" dirty="0">
                <a:latin typeface="Candara" panose="020E0502030303020204" pitchFamily="34" charset="0"/>
              </a:rPr>
            </a:br>
            <a:r>
              <a:rPr lang="en-US" sz="2600" dirty="0">
                <a:latin typeface="Candara" panose="020E0502030303020204" pitchFamily="34" charset="0"/>
              </a:rPr>
              <a:t>NIST SP 800-53 :: CM-6 b </a:t>
            </a:r>
            <a:br>
              <a:rPr lang="en-US" sz="2600" dirty="0">
                <a:latin typeface="Candara" panose="020E0502030303020204" pitchFamily="34" charset="0"/>
              </a:rPr>
            </a:br>
            <a:r>
              <a:rPr lang="en-US" sz="2600" dirty="0">
                <a:latin typeface="Candara" panose="020E0502030303020204" pitchFamily="34" charset="0"/>
              </a:rPr>
              <a:t>NIST SP 800-53A :: CM-6.1 (iv) </a:t>
            </a:r>
            <a:br>
              <a:rPr lang="en-US" sz="2600" dirty="0">
                <a:latin typeface="Candara" panose="020E0502030303020204" pitchFamily="34" charset="0"/>
              </a:rPr>
            </a:br>
            <a:r>
              <a:rPr lang="en-US" sz="2600" dirty="0">
                <a:latin typeface="Candara" panose="020E0502030303020204" pitchFamily="34" charset="0"/>
              </a:rPr>
              <a:t>NIST SP 800-53 Revision 4 :: CM-6 </a:t>
            </a:r>
            <a:br>
              <a:rPr lang="en-US" sz="2600" dirty="0">
                <a:latin typeface="Candara" panose="020E0502030303020204" pitchFamily="34" charset="0"/>
              </a:rPr>
            </a:b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Win 10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7738" y="4853353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END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10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12213</TotalTime>
  <Words>239</Words>
  <Application>Microsoft Office PowerPoint</Application>
  <PresentationFormat>On-screen Show (4:3)</PresentationFormat>
  <Paragraphs>44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Candara</vt:lpstr>
      <vt:lpstr>Office Theme</vt:lpstr>
      <vt:lpstr>Security Hardening – Case Study – Win 10</vt:lpstr>
      <vt:lpstr>Security Hardening – Case Study – Win 10</vt:lpstr>
      <vt:lpstr>Security Hardening – Case Study – Win 10</vt:lpstr>
      <vt:lpstr>Security Hardening – Case Study – Win 10</vt:lpstr>
      <vt:lpstr>Security Hardening – Case Study – Win 10</vt:lpstr>
      <vt:lpstr>Security Hardening – Case Study – Win 10</vt:lpstr>
      <vt:lpstr>Security Hardening – Case Study – Win 10</vt:lpstr>
      <vt:lpstr>Security Hardening – Case Study – Win 10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797</cp:revision>
  <dcterms:modified xsi:type="dcterms:W3CDTF">2017-07-10T15:36:04Z</dcterms:modified>
</cp:coreProperties>
</file>