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6" r:id="rId3"/>
    <p:sldId id="348" r:id="rId4"/>
    <p:sldId id="354" r:id="rId5"/>
    <p:sldId id="349" r:id="rId6"/>
    <p:sldId id="355" r:id="rId7"/>
    <p:sldId id="357" r:id="rId8"/>
    <p:sldId id="356" r:id="rId9"/>
    <p:sldId id="361" r:id="rId10"/>
    <p:sldId id="352" r:id="rId11"/>
    <p:sldId id="3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(MS Exchange Server 2016)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2.5 Set 'Do not permanently delete items until the database has been backed up' to 'True'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Impact: </a:t>
            </a:r>
            <a:r>
              <a:rPr lang="en-US" sz="2600" dirty="0">
                <a:latin typeface="Candara" panose="020E0502030303020204" pitchFamily="34" charset="0"/>
              </a:rPr>
              <a:t>The impact of enabling this setting should be minimal. More storage space will be required until any pending items are permanently deleted.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2.5 Set 'Do not permanently delete items until the database has been backed up' to 'True'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Default Value: </a:t>
            </a:r>
            <a:r>
              <a:rPr lang="en-US" sz="2600" dirty="0">
                <a:latin typeface="Candara" panose="020E0502030303020204" pitchFamily="34" charset="0"/>
              </a:rPr>
              <a:t>False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7738" y="485335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November 16, 2015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66 pages PDF doc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49" y="2001702"/>
            <a:ext cx="7915701" cy="224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2.5 Set 'Do not permanently delete items until the database has been backed up' to 'True' (Scored)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Level 1 - Mailbox Services Security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2.5 Set 'Do not permanently delete items until the database has been backed up' to 'True'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This setting allows you to ensure that items are not permanently deleted until the database has been backed up.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2.5 Set 'Do not permanently delete items until the database has been backed up' to 'True'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Rationale: </a:t>
            </a:r>
            <a:r>
              <a:rPr lang="en-US" sz="2600" dirty="0">
                <a:latin typeface="Candara" panose="020E0502030303020204" pitchFamily="34" charset="0"/>
              </a:rPr>
              <a:t>To ensure that accidentally deleted items can be recovered, they should not be permanently deleted until the database is backed up.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2.5 Set 'Do not permanently delete items until the database has been backed up' to 'True'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Execute the following cmdlet and ensure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RetainDeletedItemsUntilBackup</a:t>
            </a:r>
            <a:r>
              <a:rPr lang="en-US" sz="2600" dirty="0">
                <a:latin typeface="Candara" panose="020E0502030303020204" pitchFamily="34" charset="0"/>
              </a:rPr>
              <a:t> is set to 'True':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2.5 Set 'Do not permanently delete items until the database has been backed up' to 'True'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…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Get-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MailboxDatabase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&lt;Mailbox Database Name&gt; |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fl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-property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RetainDeletedItemsUntilBackup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2.5 Set 'Do not permanently delete items until the database has been backed up' to 'True'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>
                <a:latin typeface="Candara" panose="020E0502030303020204" pitchFamily="34" charset="0"/>
              </a:rPr>
              <a:t>To implement the recommended state, execute the following PowerShell cmdlet: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2.5 Set 'Do not permanently delete items until the database has been backed up' to 'True'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Remediation: </a:t>
            </a:r>
            <a:r>
              <a:rPr lang="en-US" sz="2800" b="1" dirty="0">
                <a:solidFill>
                  <a:schemeClr val="accent1"/>
                </a:solidFill>
              </a:rPr>
              <a:t>Set-</a:t>
            </a:r>
            <a:r>
              <a:rPr lang="en-US" sz="2800" b="1" dirty="0" err="1">
                <a:solidFill>
                  <a:schemeClr val="accent1"/>
                </a:solidFill>
              </a:rPr>
              <a:t>MailboxDatabase</a:t>
            </a:r>
            <a:r>
              <a:rPr lang="en-US" sz="2800" b="1" dirty="0">
                <a:solidFill>
                  <a:schemeClr val="accent1"/>
                </a:solidFill>
              </a:rPr>
              <a:t> &lt;Mailbox Database Name&gt; -</a:t>
            </a:r>
            <a:r>
              <a:rPr lang="en-US" sz="2800" b="1" dirty="0" err="1">
                <a:solidFill>
                  <a:schemeClr val="accent1"/>
                </a:solidFill>
              </a:rPr>
              <a:t>RetainDeletedItemsUntilBackup</a:t>
            </a:r>
            <a:r>
              <a:rPr lang="en-US" sz="2800" b="1" dirty="0">
                <a:solidFill>
                  <a:schemeClr val="accent1"/>
                </a:solidFill>
              </a:rPr>
              <a:t> $true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Exchange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4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11844</TotalTime>
  <Words>447</Words>
  <Application>Microsoft Office PowerPoint</Application>
  <PresentationFormat>On-screen Show (4:3)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Andalus</vt:lpstr>
      <vt:lpstr>Arial</vt:lpstr>
      <vt:lpstr>Calibri</vt:lpstr>
      <vt:lpstr>Candara</vt:lpstr>
      <vt:lpstr>Office Theme</vt:lpstr>
      <vt:lpstr>Case Study Security Hardening – MS Exchange</vt:lpstr>
      <vt:lpstr>Case Study Security Hardening – MS Exchange</vt:lpstr>
      <vt:lpstr>Case Study Security Hardening – MS Exchange</vt:lpstr>
      <vt:lpstr>Case Study Security Hardening – MS Exchange</vt:lpstr>
      <vt:lpstr>Case Study Security Hardening – MS Exchange</vt:lpstr>
      <vt:lpstr>Case Study Security Hardening – MS Exchange</vt:lpstr>
      <vt:lpstr>Case Study Security Hardening – MS Exchange</vt:lpstr>
      <vt:lpstr>Case Study Security Hardening – MS Exchange</vt:lpstr>
      <vt:lpstr>Case Study Security Hardening – MS Exchange</vt:lpstr>
      <vt:lpstr>Case Study Security Hardening – MS Exchange</vt:lpstr>
      <vt:lpstr>Case Study Security Hardening – MS Exchange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735</cp:revision>
  <dcterms:modified xsi:type="dcterms:W3CDTF">2017-07-10T15:36:01Z</dcterms:modified>
</cp:coreProperties>
</file>