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5" r:id="rId2"/>
    <p:sldId id="347" r:id="rId3"/>
    <p:sldId id="348" r:id="rId4"/>
    <p:sldId id="362" r:id="rId5"/>
    <p:sldId id="349" r:id="rId6"/>
    <p:sldId id="363" r:id="rId7"/>
    <p:sldId id="364" r:id="rId8"/>
    <p:sldId id="352" r:id="rId9"/>
    <p:sldId id="365" r:id="rId10"/>
    <p:sldId id="366" r:id="rId11"/>
    <p:sldId id="353" r:id="rId12"/>
    <p:sldId id="367" r:id="rId13"/>
    <p:sldId id="3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6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Active Directory Domain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</a:t>
            </a:r>
            <a:r>
              <a:rPr lang="en-US" sz="2600" dirty="0">
                <a:latin typeface="Candara" panose="020E0502030303020204" pitchFamily="34" charset="0"/>
              </a:rPr>
              <a:t>8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27 January,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…Enterprise </a:t>
            </a:r>
            <a:r>
              <a:rPr lang="en-US" sz="2600" dirty="0">
                <a:latin typeface="Candara" panose="020E0502030303020204" pitchFamily="34" charset="0"/>
              </a:rPr>
              <a:t>Admins group, domain member server administrators groups, or domain workstation administrators groups, this is a finding.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9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Create the necessary documentation that identifies the members of the Domain Admins group. Ensure that each member has a separate unique account that can only be used to manage the Active </a:t>
            </a:r>
            <a:r>
              <a:rPr lang="en-US" sz="2600" dirty="0" smtClean="0">
                <a:latin typeface="Candara" panose="020E0502030303020204" pitchFamily="34" charset="0"/>
              </a:rPr>
              <a:t>Directory...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…domain </a:t>
            </a:r>
            <a:r>
              <a:rPr lang="en-US" sz="2600" dirty="0">
                <a:latin typeface="Candara" panose="020E0502030303020204" pitchFamily="34" charset="0"/>
              </a:rPr>
              <a:t>and domain controllers. Remove any Domain Admin accounts from other administrator groups.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10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CCI (Control Correlation Identifier):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CCI-000366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The organization implements the security configuration settings.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:: CM-6 b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800-53A :: CM-6.1 (iv)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Revision 4 :: CM-6 b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1700" y="50006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03" y="1915009"/>
            <a:ext cx="7629051" cy="346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Rule Title :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Membership </a:t>
            </a:r>
            <a:r>
              <a:rPr lang="en-US" sz="2600" dirty="0">
                <a:latin typeface="Candara" panose="020E0502030303020204" pitchFamily="34" charset="0"/>
              </a:rPr>
              <a:t>to the Domain Admins group must be restricted to accounts used only to manage the Active </a:t>
            </a:r>
            <a:r>
              <a:rPr lang="en-US" sz="2600" dirty="0" smtClean="0">
                <a:latin typeface="Candara" panose="020E0502030303020204" pitchFamily="34" charset="0"/>
              </a:rPr>
              <a:t>Dir </a:t>
            </a:r>
            <a:r>
              <a:rPr lang="en-US" sz="2600" dirty="0">
                <a:latin typeface="Candara" panose="020E0502030303020204" pitchFamily="34" charset="0"/>
              </a:rPr>
              <a:t>domain and domain </a:t>
            </a:r>
            <a:r>
              <a:rPr lang="en-US" sz="2600" dirty="0" smtClean="0">
                <a:latin typeface="Candara" panose="020E0502030303020204" pitchFamily="34" charset="0"/>
              </a:rPr>
              <a:t>controllers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AD.0002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Domain Admins group is a highly privileged group. Personnel who are system administrators must log on to Active Directory systems only using accounts with the level of authority necessary.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…Only </a:t>
            </a:r>
            <a:r>
              <a:rPr lang="en-US" sz="2600" dirty="0">
                <a:latin typeface="Candara" panose="020E0502030303020204" pitchFamily="34" charset="0"/>
              </a:rPr>
              <a:t>system administrator accounts used exclusively to manage an Active Directory domain and domain controllers may be members of the Domain Admins group. A separation of </a:t>
            </a:r>
            <a:r>
              <a:rPr lang="en-US" sz="2600" dirty="0" smtClean="0">
                <a:latin typeface="Candara" panose="020E0502030303020204" pitchFamily="34" charset="0"/>
              </a:rPr>
              <a:t>administrator…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…responsibilities helps mitigate the risk of privilege escalation resulting from credential theft attacks.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Review the Domain Admins group in Active Directory Users and Computers. </a:t>
            </a:r>
            <a:r>
              <a:rPr lang="en-US" sz="2600" dirty="0" smtClean="0">
                <a:latin typeface="Candara" panose="020E0502030303020204" pitchFamily="34" charset="0"/>
              </a:rPr>
              <a:t>Each </a:t>
            </a:r>
            <a:r>
              <a:rPr lang="en-US" sz="2600" dirty="0">
                <a:latin typeface="Candara" panose="020E0502030303020204" pitchFamily="34" charset="0"/>
              </a:rPr>
              <a:t>Domain Administrator must have a separate unique account specifically </a:t>
            </a:r>
            <a:r>
              <a:rPr lang="en-US" sz="2600" dirty="0" smtClean="0">
                <a:latin typeface="Candara" panose="020E0502030303020204" pitchFamily="34" charset="0"/>
              </a:rPr>
              <a:t>for…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…managing </a:t>
            </a:r>
            <a:r>
              <a:rPr lang="en-US" sz="2600" dirty="0">
                <a:latin typeface="Candara" panose="020E0502030303020204" pitchFamily="34" charset="0"/>
              </a:rPr>
              <a:t>the Active Directory domain and domain controllers.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any account listed in the Domain Admins group is a member of other administrator groups including </a:t>
            </a:r>
            <a:r>
              <a:rPr lang="en-US" sz="2600" dirty="0" smtClean="0">
                <a:latin typeface="Candara" panose="020E0502030303020204" pitchFamily="34" charset="0"/>
              </a:rPr>
              <a:t>the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AD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9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12239</TotalTime>
  <Words>383</Words>
  <Application>Microsoft Office PowerPoint</Application>
  <PresentationFormat>On-screen Show (4:3)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  <vt:lpstr>Security Hardening – Case Study – 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804</cp:revision>
  <dcterms:modified xsi:type="dcterms:W3CDTF">2017-07-11T10:16:46Z</dcterms:modified>
</cp:coreProperties>
</file>