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45" r:id="rId2"/>
    <p:sldId id="347" r:id="rId3"/>
    <p:sldId id="348" r:id="rId4"/>
    <p:sldId id="362" r:id="rId5"/>
    <p:sldId id="349" r:id="rId6"/>
    <p:sldId id="363" r:id="rId7"/>
    <p:sldId id="364" r:id="rId8"/>
    <p:sldId id="352" r:id="rId9"/>
    <p:sldId id="365" r:id="rId10"/>
    <p:sldId id="353" r:id="rId11"/>
    <p:sldId id="367" r:id="rId12"/>
    <p:sldId id="357" r:id="rId13"/>
    <p:sldId id="3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54" autoAdjust="0"/>
    <p:restoredTop sz="94660"/>
  </p:normalViewPr>
  <p:slideViewPr>
    <p:cSldViewPr snapToGrid="0">
      <p:cViewPr varScale="1">
        <p:scale>
          <a:sx n="67" d="100"/>
          <a:sy n="67" d="100"/>
        </p:scale>
        <p:origin x="246" y="72"/>
      </p:cViewPr>
      <p:guideLst>
        <p:guide orient="horz" pos="816"/>
        <p:guide pos="2976"/>
        <p:guide pos="288"/>
        <p:guide orient="horz" pos="144"/>
        <p:guide orient="horz" pos="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11-Jul-17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11-Jul-17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11-Jul-17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11-Jul-17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11-Jul-17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11-Jul-17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11-Jul-17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11-Jul-17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11-Jul-17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Google Chrome</a:t>
            </a:r>
          </a:p>
          <a:p>
            <a:r>
              <a:rPr lang="en-US" sz="2600" dirty="0" smtClean="0">
                <a:latin typeface="Candara" panose="020E0502030303020204" pitchFamily="34" charset="0"/>
              </a:rPr>
              <a:t>DISA, Release </a:t>
            </a:r>
            <a:r>
              <a:rPr lang="en-US" sz="2600" dirty="0">
                <a:latin typeface="Candara" panose="020E0502030303020204" pitchFamily="34" charset="0"/>
              </a:rPr>
              <a:t>8</a:t>
            </a:r>
            <a:endParaRPr lang="en-US" sz="2600" dirty="0" smtClean="0">
              <a:latin typeface="Candara" panose="020E0502030303020204" pitchFamily="34" charset="0"/>
            </a:endParaRPr>
          </a:p>
          <a:p>
            <a:pPr lvl="1"/>
            <a:r>
              <a:rPr lang="en-US" sz="2600" dirty="0" smtClean="0">
                <a:latin typeface="Candara" panose="020E0502030303020204" pitchFamily="34" charset="0"/>
              </a:rPr>
              <a:t>27 April, 2017</a:t>
            </a: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Security Hardening – Case Study</a:t>
            </a:r>
            <a:r>
              <a:rPr lang="en-US" sz="3200" b="1" dirty="0">
                <a:solidFill>
                  <a:srgbClr val="002060"/>
                </a:solidFill>
                <a:latin typeface="Candara" panose="020E0502030303020204" pitchFamily="34" charset="0"/>
                <a:cs typeface="Arial"/>
              </a:rPr>
              <a:t> </a:t>
            </a:r>
            <a:r>
              <a:rPr lang="en-US" sz="3200" b="1" dirty="0" smtClean="0">
                <a:solidFill>
                  <a:srgbClr val="002060"/>
                </a:solidFill>
                <a:latin typeface="Candara" panose="020E0502030303020204" pitchFamily="34" charset="0"/>
                <a:cs typeface="Arial"/>
              </a:rPr>
              <a:t>-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651839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Fix Text:</a:t>
            </a:r>
          </a:p>
          <a:p>
            <a:pPr lvl="1"/>
            <a:r>
              <a:rPr lang="en-US" sz="2600" dirty="0">
                <a:latin typeface="Candara" panose="020E0502030303020204" pitchFamily="34" charset="0"/>
              </a:rPr>
              <a:t>Windows group policy: </a:t>
            </a:r>
            <a:br>
              <a:rPr lang="en-US" sz="2600" dirty="0">
                <a:latin typeface="Candara" panose="020E0502030303020204" pitchFamily="34" charset="0"/>
              </a:rPr>
            </a:br>
            <a:r>
              <a:rPr lang="en-US" sz="2600" dirty="0">
                <a:latin typeface="Candara" panose="020E0502030303020204" pitchFamily="34" charset="0"/>
              </a:rPr>
              <a:t>1. Open the group policy editor tool with </a:t>
            </a:r>
            <a:r>
              <a:rPr lang="en-US" sz="2600" dirty="0" err="1">
                <a:latin typeface="Candara" panose="020E0502030303020204" pitchFamily="34" charset="0"/>
              </a:rPr>
              <a:t>gpedit.msc</a:t>
            </a:r>
            <a:r>
              <a:rPr lang="en-US" sz="2600" dirty="0">
                <a:latin typeface="Candara" panose="020E0502030303020204" pitchFamily="34" charset="0"/>
              </a:rPr>
              <a:t>  </a:t>
            </a:r>
            <a:br>
              <a:rPr lang="en-US" sz="2600" dirty="0">
                <a:latin typeface="Candara" panose="020E0502030303020204" pitchFamily="34" charset="0"/>
              </a:rPr>
            </a:br>
            <a:endParaRPr lang="en-US" sz="2600" b="1" dirty="0" smtClean="0">
              <a:solidFill>
                <a:schemeClr val="accent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7003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649999" y="1254135"/>
            <a:ext cx="3989710" cy="4980233"/>
          </a:xfrm>
        </p:spPr>
        <p:txBody>
          <a:bodyPr>
            <a:noAutofit/>
          </a:bodyPr>
          <a:lstStyle/>
          <a:p>
            <a:r>
              <a:rPr lang="en-US" sz="2600" b="1" dirty="0" smtClean="0">
                <a:latin typeface="Candara" panose="020E0502030303020204" pitchFamily="34" charset="0"/>
              </a:rPr>
              <a:t>Fix Text</a:t>
            </a:r>
            <a:r>
              <a:rPr lang="en-US" sz="2600" dirty="0" smtClean="0">
                <a:latin typeface="Candara" panose="020E0502030303020204" pitchFamily="34" charset="0"/>
              </a:rPr>
              <a:t>…:</a:t>
            </a:r>
          </a:p>
          <a:p>
            <a:pPr lvl="1"/>
            <a:r>
              <a:rPr lang="en-US" sz="2600" dirty="0" smtClean="0">
                <a:latin typeface="Candara" panose="020E0502030303020204" pitchFamily="34" charset="0"/>
              </a:rPr>
              <a:t>2</a:t>
            </a:r>
            <a:r>
              <a:rPr lang="en-US" sz="2600" dirty="0">
                <a:latin typeface="Candara" panose="020E0502030303020204" pitchFamily="34" charset="0"/>
              </a:rPr>
              <a:t>. Navigate to Policy Path: Computer Configuration\Administrative Templates\Google\Google Chrome\Content Settings </a:t>
            </a:r>
            <a:br>
              <a:rPr lang="en-US" sz="2600" dirty="0">
                <a:latin typeface="Candara" panose="020E0502030303020204" pitchFamily="34" charset="0"/>
              </a:rPr>
            </a:br>
            <a:r>
              <a:rPr lang="en-US" sz="2600" dirty="0">
                <a:latin typeface="Candara" panose="020E0502030303020204" pitchFamily="34" charset="0"/>
              </a:rPr>
              <a:t>Policy Name: Allow session only cookies on these sites </a:t>
            </a:r>
            <a:br>
              <a:rPr lang="en-US" sz="2600" dirty="0">
                <a:latin typeface="Candara" panose="020E0502030303020204" pitchFamily="34" charset="0"/>
              </a:rPr>
            </a:br>
            <a:r>
              <a:rPr lang="en-US" sz="2600" dirty="0">
                <a:latin typeface="Candara" panose="020E0502030303020204" pitchFamily="34" charset="0"/>
              </a:rPr>
              <a:t>Policy State: Disabled </a:t>
            </a:r>
            <a:br>
              <a:rPr lang="en-US" sz="2600" dirty="0">
                <a:latin typeface="Candara" panose="020E0502030303020204" pitchFamily="34" charset="0"/>
              </a:rPr>
            </a:br>
            <a:r>
              <a:rPr lang="en-US" sz="2600" dirty="0">
                <a:latin typeface="Candara" panose="020E0502030303020204" pitchFamily="34" charset="0"/>
              </a:rPr>
              <a:t>Policy Value: N/A...</a:t>
            </a:r>
            <a:endParaRPr lang="en-US" sz="2600" b="1" dirty="0">
              <a:solidFill>
                <a:schemeClr val="accent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741074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CCI (Control Correlation Identifier):</a:t>
            </a:r>
          </a:p>
          <a:p>
            <a:pPr lvl="1"/>
            <a:r>
              <a:rPr lang="en-US" sz="2600" dirty="0" smtClean="0">
                <a:latin typeface="Candara" panose="020E0502030303020204" pitchFamily="34" charset="0"/>
              </a:rPr>
              <a:t>CCI-000166</a:t>
            </a:r>
            <a:r>
              <a:rPr lang="en-US" sz="2600" dirty="0">
                <a:latin typeface="Candara" panose="020E0502030303020204" pitchFamily="34" charset="0"/>
              </a:rPr>
              <a:t> </a:t>
            </a:r>
            <a:br>
              <a:rPr lang="en-US" sz="2600" dirty="0">
                <a:latin typeface="Candara" panose="020E0502030303020204" pitchFamily="34" charset="0"/>
              </a:rPr>
            </a:br>
            <a:r>
              <a:rPr lang="en-US" sz="2600" dirty="0">
                <a:latin typeface="Candara" panose="020E0502030303020204" pitchFamily="34" charset="0"/>
              </a:rPr>
              <a:t>The information system protects against an individual (or process acting on behalf of an individual) falsely denying having </a:t>
            </a:r>
            <a:r>
              <a:rPr lang="en-US" sz="2600" dirty="0" smtClean="0">
                <a:latin typeface="Candara" panose="020E0502030303020204" pitchFamily="34" charset="0"/>
              </a:rPr>
              <a:t>performed…</a:t>
            </a:r>
          </a:p>
        </p:txBody>
      </p:sp>
      <p:sp>
        <p:nvSpPr>
          <p:cNvPr id="2" name="Slide Number Placeholder 1"/>
          <p:cNvSpPr>
            <a:spLocks noGrp="1"/>
          </p:cNvSpPr>
          <p:nvPr>
            <p:ph type="sldNum" sz="quarter" idx="12"/>
          </p:nvPr>
        </p:nvSpPr>
        <p:spPr/>
        <p:txBody>
          <a:bodyPr/>
          <a:lstStyle/>
          <a:p>
            <a:fld id="{16F07172-BAF6-F344-A163-E77E2B783464}" type="slidenum">
              <a:rPr lang="en-US" smtClean="0"/>
              <a:t>12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964107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CCI (Control Correlation Identifier):</a:t>
            </a:r>
          </a:p>
          <a:p>
            <a:pPr lvl="1"/>
            <a:r>
              <a:rPr lang="en-US" sz="2600" dirty="0" smtClean="0">
                <a:latin typeface="Candara" panose="020E0502030303020204" pitchFamily="34" charset="0"/>
              </a:rPr>
              <a:t>…organization-defined </a:t>
            </a:r>
            <a:r>
              <a:rPr lang="en-US" sz="2600" dirty="0">
                <a:latin typeface="Candara" panose="020E0502030303020204" pitchFamily="34" charset="0"/>
              </a:rPr>
              <a:t>actions to be covered by non-repudiation. </a:t>
            </a:r>
            <a:br>
              <a:rPr lang="en-US" sz="2600" dirty="0">
                <a:latin typeface="Candara" panose="020E0502030303020204" pitchFamily="34" charset="0"/>
              </a:rPr>
            </a:br>
            <a:r>
              <a:rPr lang="en-US" sz="2600" dirty="0">
                <a:latin typeface="Candara" panose="020E0502030303020204" pitchFamily="34" charset="0"/>
              </a:rPr>
              <a:t>NIST SP 800-53 :: AU-10 </a:t>
            </a:r>
            <a:br>
              <a:rPr lang="en-US" sz="2600" dirty="0">
                <a:latin typeface="Candara" panose="020E0502030303020204" pitchFamily="34" charset="0"/>
              </a:rPr>
            </a:br>
            <a:r>
              <a:rPr lang="en-US" sz="2600" dirty="0">
                <a:latin typeface="Candara" panose="020E0502030303020204" pitchFamily="34" charset="0"/>
              </a:rPr>
              <a:t>NIST SP 800-53A :: AU-10.1 </a:t>
            </a:r>
            <a:br>
              <a:rPr lang="en-US" sz="2600" dirty="0">
                <a:latin typeface="Candara" panose="020E0502030303020204" pitchFamily="34" charset="0"/>
              </a:rPr>
            </a:br>
            <a:r>
              <a:rPr lang="en-US" sz="2600" dirty="0">
                <a:latin typeface="Candara" panose="020E0502030303020204" pitchFamily="34" charset="0"/>
              </a:rPr>
              <a:t>NIST SP 800-53 Revision 4 :: AU-10 </a:t>
            </a:r>
            <a:br>
              <a:rPr lang="en-US" sz="2600" dirty="0">
                <a:latin typeface="Candara" panose="020E0502030303020204" pitchFamily="34" charset="0"/>
              </a:rPr>
            </a:br>
            <a:r>
              <a:rPr lang="en-US" sz="2600" dirty="0">
                <a:latin typeface="Candara" panose="020E0502030303020204" pitchFamily="34" charset="0"/>
              </a:rPr>
              <a:t>  </a:t>
            </a:r>
            <a:br>
              <a:rPr lang="en-US" sz="2600" dirty="0">
                <a:latin typeface="Candara" panose="020E0502030303020204" pitchFamily="34" charset="0"/>
              </a:rPr>
            </a:b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18276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
        <p:nvSpPr>
          <p:cNvPr id="4" name="TextBox 3"/>
          <p:cNvSpPr txBox="1"/>
          <p:nvPr/>
        </p:nvSpPr>
        <p:spPr>
          <a:xfrm>
            <a:off x="2724561" y="1330234"/>
            <a:ext cx="3972947" cy="584775"/>
          </a:xfrm>
          <a:prstGeom prst="rect">
            <a:avLst/>
          </a:prstGeom>
          <a:noFill/>
        </p:spPr>
        <p:txBody>
          <a:bodyPr wrap="none" rtlCol="0">
            <a:spAutoFit/>
          </a:bodyPr>
          <a:lstStyle/>
          <a:p>
            <a:r>
              <a:rPr lang="en-US" sz="3200" dirty="0" smtClean="0"/>
              <a:t>STIGVIEWER WINDOW</a:t>
            </a:r>
            <a:endParaRPr lang="en-US" sz="3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85" y="1915009"/>
            <a:ext cx="7700246" cy="344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462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General Information:</a:t>
            </a:r>
          </a:p>
          <a:p>
            <a:pPr lvl="1"/>
            <a:r>
              <a:rPr lang="en-US" sz="2600" b="1" dirty="0" smtClean="0">
                <a:latin typeface="Candara" panose="020E0502030303020204" pitchFamily="34" charset="0"/>
              </a:rPr>
              <a:t>Rule Title :</a:t>
            </a:r>
            <a:r>
              <a:rPr lang="en-US" sz="2600" dirty="0">
                <a:latin typeface="Candara" panose="020E0502030303020204" pitchFamily="34" charset="0"/>
              </a:rPr>
              <a:t> Session only based cookies must be disabled.</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628575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General Information:</a:t>
            </a:r>
          </a:p>
          <a:p>
            <a:pPr lvl="1"/>
            <a:r>
              <a:rPr lang="en-US" sz="2600" b="1" dirty="0" err="1" smtClean="0">
                <a:latin typeface="Candara" panose="020E0502030303020204" pitchFamily="34" charset="0"/>
              </a:rPr>
              <a:t>Vuln</a:t>
            </a:r>
            <a:r>
              <a:rPr lang="en-US" sz="2600" b="1" dirty="0" smtClean="0">
                <a:latin typeface="Candara" panose="020E0502030303020204" pitchFamily="34" charset="0"/>
              </a:rPr>
              <a:t> ID: </a:t>
            </a:r>
            <a:r>
              <a:rPr lang="en-US" sz="2600" dirty="0" smtClean="0">
                <a:latin typeface="Candara" panose="020E0502030303020204" pitchFamily="34" charset="0"/>
              </a:rPr>
              <a:t>V-44799</a:t>
            </a:r>
            <a:endParaRPr lang="en-US" sz="2600" b="1" dirty="0" smtClean="0">
              <a:latin typeface="Candara" panose="020E0502030303020204" pitchFamily="34" charset="0"/>
            </a:endParaRPr>
          </a:p>
          <a:p>
            <a:pPr lvl="1"/>
            <a:r>
              <a:rPr lang="en-US" sz="2600" b="1" dirty="0" smtClean="0">
                <a:latin typeface="Candara" panose="020E0502030303020204" pitchFamily="34" charset="0"/>
              </a:rPr>
              <a:t>STIG ID</a:t>
            </a:r>
            <a:r>
              <a:rPr lang="en-US" sz="2600" dirty="0" smtClean="0">
                <a:latin typeface="Candara" panose="020E0502030303020204" pitchFamily="34" charset="0"/>
              </a:rPr>
              <a:t>: DTBC-0045</a:t>
            </a:r>
          </a:p>
          <a:p>
            <a:pPr lvl="1"/>
            <a:r>
              <a:rPr lang="en-US" sz="2600" b="1" dirty="0" smtClean="0">
                <a:latin typeface="Candara" panose="020E0502030303020204" pitchFamily="34" charset="0"/>
              </a:rPr>
              <a:t>Severity</a:t>
            </a:r>
            <a:r>
              <a:rPr lang="en-US" sz="2600" dirty="0" smtClean="0">
                <a:latin typeface="Candara" panose="020E0502030303020204" pitchFamily="34" charset="0"/>
              </a:rPr>
              <a:t>: CAT I</a:t>
            </a: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9672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Discussion:</a:t>
            </a:r>
          </a:p>
          <a:p>
            <a:pPr lvl="1"/>
            <a:r>
              <a:rPr lang="en-US" sz="2600" dirty="0">
                <a:latin typeface="Candara" panose="020E0502030303020204" pitchFamily="34" charset="0"/>
              </a:rPr>
              <a:t>Policy allows you to set a list of URL patterns that specify sites which are allowed to set session only cookies. If this policy is left not set the global default value will be used for all </a:t>
            </a:r>
            <a:r>
              <a:rPr lang="en-US" sz="2600" dirty="0" smtClean="0">
                <a:latin typeface="Candara" panose="020E0502030303020204" pitchFamily="34" charset="0"/>
              </a:rPr>
              <a:t>sites…</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315033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Discussion:</a:t>
            </a:r>
          </a:p>
          <a:p>
            <a:pPr lvl="1"/>
            <a:r>
              <a:rPr lang="en-US" sz="2600" dirty="0" smtClean="0">
                <a:latin typeface="Candara" panose="020E0502030303020204" pitchFamily="34" charset="0"/>
              </a:rPr>
              <a:t>…</a:t>
            </a:r>
            <a:r>
              <a:rPr lang="en-US" sz="2600" dirty="0">
                <a:latin typeface="Candara" panose="020E0502030303020204" pitchFamily="34" charset="0"/>
              </a:rPr>
              <a:t>either from the '</a:t>
            </a:r>
            <a:r>
              <a:rPr lang="en-US" sz="2600" dirty="0" err="1">
                <a:latin typeface="Candara" panose="020E0502030303020204" pitchFamily="34" charset="0"/>
              </a:rPr>
              <a:t>DefaultCookiesSetting</a:t>
            </a:r>
            <a:r>
              <a:rPr lang="en-US" sz="2600" dirty="0">
                <a:latin typeface="Candara" panose="020E0502030303020204" pitchFamily="34" charset="0"/>
              </a:rPr>
              <a:t>' policy if it is set, or the user's personal configuration otherwise. If the '</a:t>
            </a:r>
            <a:r>
              <a:rPr lang="en-US" sz="2600" dirty="0" err="1">
                <a:latin typeface="Candara" panose="020E0502030303020204" pitchFamily="34" charset="0"/>
              </a:rPr>
              <a:t>RestoreOnStartup</a:t>
            </a:r>
            <a:r>
              <a:rPr lang="en-US" sz="2600" dirty="0">
                <a:latin typeface="Candara" panose="020E0502030303020204" pitchFamily="34" charset="0"/>
              </a:rPr>
              <a:t>' policy is set to restore URLs </a:t>
            </a:r>
            <a:r>
              <a:rPr lang="en-US" sz="2600" dirty="0" smtClean="0">
                <a:latin typeface="Candara" panose="020E0502030303020204" pitchFamily="34" charset="0"/>
              </a:rPr>
              <a:t>from…</a:t>
            </a: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487911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Discussion:</a:t>
            </a:r>
          </a:p>
          <a:p>
            <a:pPr lvl="1"/>
            <a:r>
              <a:rPr lang="en-US" sz="2600" dirty="0" smtClean="0">
                <a:latin typeface="Candara" panose="020E0502030303020204" pitchFamily="34" charset="0"/>
              </a:rPr>
              <a:t>…</a:t>
            </a:r>
            <a:r>
              <a:rPr lang="en-US" sz="2600" dirty="0">
                <a:latin typeface="Candara" panose="020E0502030303020204" pitchFamily="34" charset="0"/>
              </a:rPr>
              <a:t>previous sessions this policy will not be respected and cookies will be stored permanently for those </a:t>
            </a:r>
            <a:r>
              <a:rPr lang="en-US" sz="2600" dirty="0" smtClean="0">
                <a:latin typeface="Candara" panose="020E0502030303020204" pitchFamily="34" charset="0"/>
              </a:rPr>
              <a:t>sites</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487911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b="1" dirty="0" smtClean="0">
                <a:latin typeface="Candara" panose="020E0502030303020204" pitchFamily="34" charset="0"/>
              </a:rPr>
              <a:t>Check Content:</a:t>
            </a:r>
          </a:p>
          <a:p>
            <a:pPr lvl="1"/>
            <a:r>
              <a:rPr lang="en-US" sz="2600" dirty="0">
                <a:latin typeface="Candara" panose="020E0502030303020204" pitchFamily="34" charset="0"/>
              </a:rPr>
              <a:t>Universal method:  </a:t>
            </a:r>
            <a:br>
              <a:rPr lang="en-US" sz="2600" dirty="0">
                <a:latin typeface="Candara" panose="020E0502030303020204" pitchFamily="34" charset="0"/>
              </a:rPr>
            </a:br>
            <a:r>
              <a:rPr lang="en-US" sz="2600" dirty="0">
                <a:latin typeface="Candara" panose="020E0502030303020204" pitchFamily="34" charset="0"/>
              </a:rPr>
              <a:t>1. In the </a:t>
            </a:r>
            <a:r>
              <a:rPr lang="en-US" sz="2600" dirty="0" err="1" smtClean="0">
                <a:latin typeface="Candara" panose="020E0502030303020204" pitchFamily="34" charset="0"/>
              </a:rPr>
              <a:t>omnibox</a:t>
            </a:r>
            <a:r>
              <a:rPr lang="en-US" sz="2600" dirty="0" smtClean="0">
                <a:latin typeface="Candara" panose="020E0502030303020204" pitchFamily="34" charset="0"/>
              </a:rPr>
              <a:t> (</a:t>
            </a:r>
            <a:r>
              <a:rPr lang="en-US" sz="2600" dirty="0">
                <a:latin typeface="Candara" panose="020E0502030303020204" pitchFamily="34" charset="0"/>
              </a:rPr>
              <a:t>address bar) type chrome://policy  </a:t>
            </a:r>
            <a:br>
              <a:rPr lang="en-US" sz="2600" dirty="0">
                <a:latin typeface="Candara" panose="020E0502030303020204" pitchFamily="34" charset="0"/>
              </a:rPr>
            </a:br>
            <a:r>
              <a:rPr lang="en-US" sz="2600" dirty="0">
                <a:latin typeface="Candara" panose="020E0502030303020204" pitchFamily="34" charset="0"/>
              </a:rPr>
              <a:t>2. If the policy '</a:t>
            </a:r>
            <a:r>
              <a:rPr lang="en-US" sz="2600" dirty="0" err="1">
                <a:latin typeface="Candara" panose="020E0502030303020204" pitchFamily="34" charset="0"/>
              </a:rPr>
              <a:t>CookiesSessionOnlyForUrls</a:t>
            </a:r>
            <a:r>
              <a:rPr lang="en-US" sz="2600" dirty="0">
                <a:latin typeface="Candara" panose="020E0502030303020204" pitchFamily="34" charset="0"/>
              </a:rPr>
              <a:t>' exists, and has any defined values, this is a </a:t>
            </a:r>
            <a:r>
              <a:rPr lang="en-US" sz="2600" dirty="0" smtClean="0">
                <a:latin typeface="Candara" panose="020E0502030303020204" pitchFamily="34" charset="0"/>
              </a:rPr>
              <a:t>finding…</a:t>
            </a:r>
            <a:r>
              <a:rPr lang="en-US" sz="2600" dirty="0">
                <a:latin typeface="Candara" panose="020E0502030303020204" pitchFamily="34" charset="0"/>
              </a:rPr>
              <a:t> </a:t>
            </a:r>
            <a:br>
              <a:rPr lang="en-US" sz="2600" dirty="0">
                <a:latin typeface="Candara" panose="020E0502030303020204" pitchFamily="34" charset="0"/>
              </a:rPr>
            </a:b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373182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692863" y="1254135"/>
            <a:ext cx="3989710" cy="4980233"/>
          </a:xfrm>
        </p:spPr>
        <p:txBody>
          <a:bodyPr>
            <a:noAutofit/>
          </a:bodyPr>
          <a:lstStyle/>
          <a:p>
            <a:r>
              <a:rPr lang="en-US" sz="2600" b="1" dirty="0" smtClean="0">
                <a:latin typeface="Candara" panose="020E0502030303020204" pitchFamily="34" charset="0"/>
              </a:rPr>
              <a:t>Check </a:t>
            </a:r>
            <a:r>
              <a:rPr lang="en-US" sz="2600" b="1" dirty="0" smtClean="0">
                <a:latin typeface="Candara" panose="020E0502030303020204" pitchFamily="34" charset="0"/>
              </a:rPr>
              <a:t>Content:</a:t>
            </a:r>
          </a:p>
          <a:p>
            <a:pPr lvl="1"/>
            <a:r>
              <a:rPr lang="en-US" sz="2600" dirty="0" smtClean="0">
                <a:latin typeface="Candara" panose="020E0502030303020204" pitchFamily="34" charset="0"/>
              </a:rPr>
              <a:t>…Windows </a:t>
            </a:r>
            <a:r>
              <a:rPr lang="en-US" sz="2600" dirty="0">
                <a:latin typeface="Candara" panose="020E0502030303020204" pitchFamily="34" charset="0"/>
              </a:rPr>
              <a:t>method: </a:t>
            </a:r>
            <a:br>
              <a:rPr lang="en-US" sz="2600" dirty="0">
                <a:latin typeface="Candara" panose="020E0502030303020204" pitchFamily="34" charset="0"/>
              </a:rPr>
            </a:br>
            <a:r>
              <a:rPr lang="en-US" sz="2600" dirty="0">
                <a:latin typeface="Candara" panose="020E0502030303020204" pitchFamily="34" charset="0"/>
              </a:rPr>
              <a:t>1. Start </a:t>
            </a:r>
            <a:r>
              <a:rPr lang="en-US" sz="2600" dirty="0" err="1">
                <a:latin typeface="Candara" panose="020E0502030303020204" pitchFamily="34" charset="0"/>
              </a:rPr>
              <a:t>regedit</a:t>
            </a:r>
            <a:r>
              <a:rPr lang="en-US" sz="2600" dirty="0">
                <a:latin typeface="Candara" panose="020E0502030303020204" pitchFamily="34" charset="0"/>
              </a:rPr>
              <a:t> </a:t>
            </a:r>
            <a:br>
              <a:rPr lang="en-US" sz="2600" dirty="0">
                <a:latin typeface="Candara" panose="020E0502030303020204" pitchFamily="34" charset="0"/>
              </a:rPr>
            </a:br>
            <a:r>
              <a:rPr lang="en-US" sz="2600" dirty="0">
                <a:latin typeface="Candara" panose="020E0502030303020204" pitchFamily="34" charset="0"/>
              </a:rPr>
              <a:t>2. Navigate to HKLM\Software\Policies\Google\Google Chrome\Content Settings\</a:t>
            </a:r>
            <a:r>
              <a:rPr lang="en-US" sz="2600" dirty="0" err="1">
                <a:latin typeface="Candara" panose="020E0502030303020204" pitchFamily="34" charset="0"/>
              </a:rPr>
              <a:t>CookiesSessionOnlyForUrls</a:t>
            </a:r>
            <a:r>
              <a:rPr lang="en-US" sz="2600" dirty="0">
                <a:latin typeface="Candara" panose="020E0502030303020204" pitchFamily="34" charset="0"/>
              </a:rPr>
              <a:t> </a:t>
            </a:r>
            <a:br>
              <a:rPr lang="en-US" sz="2600" dirty="0">
                <a:latin typeface="Candara" panose="020E0502030303020204" pitchFamily="34" charset="0"/>
              </a:rPr>
            </a:br>
            <a:r>
              <a:rPr lang="en-US" sz="2600" dirty="0">
                <a:latin typeface="Candara" panose="020E0502030303020204" pitchFamily="34" charset="0"/>
              </a:rPr>
              <a:t>3. If this key exists and has any defined values, this is a </a:t>
            </a:r>
            <a:r>
              <a:rPr lang="en-US" sz="2600" dirty="0" smtClean="0">
                <a:latin typeface="Candara" panose="020E0502030303020204" pitchFamily="34" charset="0"/>
              </a:rPr>
              <a:t>finding</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a:solidFill>
                  <a:srgbClr val="002060"/>
                </a:solidFill>
                <a:latin typeface="Candara" panose="020E0502030303020204" pitchFamily="34" charset="0"/>
                <a:cs typeface="Arial"/>
              </a:rPr>
              <a:t>Security Hardening – Case Study - Chrome</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909903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12247</TotalTime>
  <Words>310</Words>
  <Application>Microsoft Office PowerPoint</Application>
  <PresentationFormat>On-screen Show (4:3)</PresentationFormat>
  <Paragraphs>67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Candara</vt:lpstr>
      <vt:lpstr>Office Theme</vt:lpstr>
      <vt:lpstr>Security Hardening – Case Study - Chrome</vt:lpstr>
      <vt:lpstr>Security Hardening – Case Study - Chrome</vt:lpstr>
      <vt:lpstr>Security Hardening – Case Study - Chrome</vt:lpstr>
      <vt:lpstr>Security Hardening – Case Study - Chrome</vt:lpstr>
      <vt:lpstr>Security Hardening – Case Study - Chrome</vt:lpstr>
      <vt:lpstr>Security Hardening – Case Study - Chrome</vt:lpstr>
      <vt:lpstr>Security Hardening – Case Study - Chrome</vt:lpstr>
      <vt:lpstr>Security Hardening – Case Study - Chrome</vt:lpstr>
      <vt:lpstr>Security Hardening – Case Study - Chrome</vt:lpstr>
      <vt:lpstr>Security Hardening – Case Study - Chrome</vt:lpstr>
      <vt:lpstr>Security Hardening – Case Study - Chrome</vt:lpstr>
      <vt:lpstr>Security Hardening – Case Study - Chrome</vt:lpstr>
      <vt:lpstr>Security Hardening – Case Study - Chrome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807</cp:revision>
  <dcterms:modified xsi:type="dcterms:W3CDTF">2017-07-11T09:41:49Z</dcterms:modified>
</cp:coreProperties>
</file>