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3" r:id="rId2"/>
    <p:sldId id="346" r:id="rId3"/>
    <p:sldId id="348" r:id="rId4"/>
    <p:sldId id="354" r:id="rId5"/>
    <p:sldId id="349" r:id="rId6"/>
    <p:sldId id="355" r:id="rId7"/>
    <p:sldId id="365" r:id="rId8"/>
    <p:sldId id="356" r:id="rId9"/>
    <p:sldId id="3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6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6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(Mozilla Firefox)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December 31, 2015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72 pages PDF doc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2" y="1628136"/>
            <a:ext cx="7639831" cy="235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3.5 (L2) Enable IDN Show Punycode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2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3.5 (L2) Enable IDN Show Punycode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This feature determines whether all Internationalized Domain Names (IDNs) displayed in the browser are displayed as Punycode or as Unicode.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3.5 (L2) Enable IDN Show Punycode (Scored)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IDNs displayed in Punycode are easier to identify and therefore help mitigate the risk of accessing spoofed web pages.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3.5 (L2) Enable IDN Show Punycode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Perform the following procedure: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Type </a:t>
            </a:r>
            <a:r>
              <a:rPr lang="en-US" sz="2600" dirty="0" err="1">
                <a:latin typeface="Candara" panose="020E0502030303020204" pitchFamily="34" charset="0"/>
              </a:rPr>
              <a:t>about:config</a:t>
            </a:r>
            <a:r>
              <a:rPr lang="en-US" sz="2600" dirty="0">
                <a:latin typeface="Candara" panose="020E0502030303020204" pitchFamily="34" charset="0"/>
              </a:rPr>
              <a:t> in the address bar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Type </a:t>
            </a:r>
            <a:r>
              <a:rPr lang="en-US" sz="2600" dirty="0" err="1">
                <a:latin typeface="Candara" panose="020E0502030303020204" pitchFamily="34" charset="0"/>
              </a:rPr>
              <a:t>network.IDN_show_punycode</a:t>
            </a:r>
            <a:r>
              <a:rPr lang="en-US" sz="2600" dirty="0">
                <a:latin typeface="Candara" panose="020E0502030303020204" pitchFamily="34" charset="0"/>
              </a:rPr>
              <a:t> in the filter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Ensure the preferences listed are set to the values specified below: </a:t>
            </a:r>
          </a:p>
          <a:p>
            <a:pPr lvl="1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…Audit: </a:t>
            </a:r>
            <a:r>
              <a:rPr lang="en-US" sz="2800" b="1" dirty="0" err="1">
                <a:solidFill>
                  <a:schemeClr val="accent1"/>
                </a:solidFill>
              </a:rPr>
              <a:t>network.IDN_show_punycode</a:t>
            </a:r>
            <a:r>
              <a:rPr lang="en-US" sz="2800" b="1" dirty="0">
                <a:solidFill>
                  <a:schemeClr val="accent1"/>
                </a:solidFill>
              </a:rPr>
              <a:t>=true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2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3.5 (L2) Enable IDN Show Punycode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Perform the following procedure: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Open the </a:t>
            </a:r>
            <a:r>
              <a:rPr lang="en-US" sz="2600" dirty="0" err="1">
                <a:latin typeface="Candara" panose="020E0502030303020204" pitchFamily="34" charset="0"/>
              </a:rPr>
              <a:t>mozilla.cfg</a:t>
            </a:r>
            <a:r>
              <a:rPr lang="en-US" sz="2600" dirty="0">
                <a:latin typeface="Candara" panose="020E0502030303020204" pitchFamily="34" charset="0"/>
              </a:rPr>
              <a:t> file in the installation directory with a text editor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Add the following lines to </a:t>
            </a:r>
            <a:r>
              <a:rPr lang="en-US" sz="2600" dirty="0" err="1">
                <a:latin typeface="Candara" panose="020E0502030303020204" pitchFamily="34" charset="0"/>
              </a:rPr>
              <a:t>mozilla.cfg</a:t>
            </a:r>
            <a:r>
              <a:rPr lang="en-US" sz="2600" dirty="0">
                <a:latin typeface="Candara" panose="020E0502030303020204" pitchFamily="34" charset="0"/>
              </a:rPr>
              <a:t>: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lockPref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("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network.IDN_show_punycode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", true); 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3.5 (L2) Enable IDN Show Punycode (Scored)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Default Value: </a:t>
            </a:r>
            <a:r>
              <a:rPr lang="en-US" sz="2600" dirty="0" smtClean="0">
                <a:latin typeface="Candara" panose="020E0502030303020204" pitchFamily="34" charset="0"/>
              </a:rPr>
              <a:t>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Firefox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3138" y="4886325"/>
            <a:ext cx="175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12250</TotalTime>
  <Words>287</Words>
  <Application>Microsoft Office PowerPoint</Application>
  <PresentationFormat>On-screen Show (4:3)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Andalus</vt:lpstr>
      <vt:lpstr>Arial</vt:lpstr>
      <vt:lpstr>Calibri</vt:lpstr>
      <vt:lpstr>Candara</vt:lpstr>
      <vt:lpstr>Office Theme</vt:lpstr>
      <vt:lpstr>Case Study Security Hardening – Firefox</vt:lpstr>
      <vt:lpstr>Case Study Security Hardening – Firefox</vt:lpstr>
      <vt:lpstr>Case Study Security Hardening – Firefox</vt:lpstr>
      <vt:lpstr>Case Study Security Hardening – Firefox</vt:lpstr>
      <vt:lpstr>Case Study Security Hardening – Firefox</vt:lpstr>
      <vt:lpstr>Case Study Security Hardening – Firefox</vt:lpstr>
      <vt:lpstr>Case Study Security Hardening – Firefox</vt:lpstr>
      <vt:lpstr>Case Study Security Hardening – Firefox</vt:lpstr>
      <vt:lpstr>Case Study Security Hardening – Firefox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743</cp:revision>
  <dcterms:modified xsi:type="dcterms:W3CDTF">2017-07-11T09:42:42Z</dcterms:modified>
</cp:coreProperties>
</file>