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45" r:id="rId2"/>
    <p:sldId id="347" r:id="rId3"/>
    <p:sldId id="348" r:id="rId4"/>
    <p:sldId id="362" r:id="rId5"/>
    <p:sldId id="349" r:id="rId6"/>
    <p:sldId id="363" r:id="rId7"/>
    <p:sldId id="352" r:id="rId8"/>
    <p:sldId id="364" r:id="rId9"/>
    <p:sldId id="35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16" y="96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11-Jul-17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11-Jul-17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11-Jul-17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Layer 2 Switch STIG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DISA, Release 20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28 Oct, 2016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- 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Switch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183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-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Switch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4561" y="1330234"/>
            <a:ext cx="3972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STIGVIEWER WINDOW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53" y="2004663"/>
            <a:ext cx="7588696" cy="3543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54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51073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General Information: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</a:rPr>
              <a:t>Rule Title :</a:t>
            </a:r>
            <a:r>
              <a:rPr lang="en-US" sz="2600" dirty="0">
                <a:latin typeface="Candara" panose="020E0502030303020204" pitchFamily="34" charset="0"/>
              </a:rPr>
              <a:t> The IAO </a:t>
            </a:r>
            <a:r>
              <a:rPr lang="en-US" sz="2600" dirty="0" smtClean="0">
                <a:latin typeface="Candara" panose="020E0502030303020204" pitchFamily="34" charset="0"/>
              </a:rPr>
              <a:t>to that </a:t>
            </a:r>
            <a:r>
              <a:rPr lang="en-US" sz="2600" dirty="0">
                <a:latin typeface="Candara" panose="020E0502030303020204" pitchFamily="34" charset="0"/>
              </a:rPr>
              <a:t>all </a:t>
            </a:r>
            <a:r>
              <a:rPr lang="en-US" sz="2600" dirty="0" err="1">
                <a:latin typeface="Candara" panose="020E0502030303020204" pitchFamily="34" charset="0"/>
              </a:rPr>
              <a:t>switchports</a:t>
            </a:r>
            <a:r>
              <a:rPr lang="en-US" sz="2600" dirty="0">
                <a:latin typeface="Candara" panose="020E0502030303020204" pitchFamily="34" charset="0"/>
              </a:rPr>
              <a:t> </a:t>
            </a:r>
            <a:r>
              <a:rPr lang="en-US" sz="2600" dirty="0" smtClean="0">
                <a:latin typeface="Candara" panose="020E0502030303020204" pitchFamily="34" charset="0"/>
              </a:rPr>
              <a:t>configured </a:t>
            </a:r>
            <a:r>
              <a:rPr lang="en-US" sz="2600" dirty="0">
                <a:latin typeface="Candara" panose="020E0502030303020204" pitchFamily="34" charset="0"/>
              </a:rPr>
              <a:t>using MAC port security will shutdown upon receiving a frame with a different layer 2 source address than what has been configured or learned for port security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-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Switch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57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General Information:</a:t>
            </a:r>
          </a:p>
          <a:p>
            <a:pPr lvl="1"/>
            <a:r>
              <a:rPr lang="en-US" sz="2600" b="1" dirty="0" err="1" smtClean="0">
                <a:latin typeface="Candara" panose="020E0502030303020204" pitchFamily="34" charset="0"/>
              </a:rPr>
              <a:t>Vuln</a:t>
            </a:r>
            <a:r>
              <a:rPr lang="en-US" sz="2600" b="1" dirty="0" smtClean="0">
                <a:latin typeface="Candara" panose="020E0502030303020204" pitchFamily="34" charset="0"/>
              </a:rPr>
              <a:t> ID: </a:t>
            </a:r>
            <a:r>
              <a:rPr lang="en-US" sz="2600" dirty="0" smtClean="0">
                <a:latin typeface="Candara" panose="020E0502030303020204" pitchFamily="34" charset="0"/>
              </a:rPr>
              <a:t>V-18565</a:t>
            </a:r>
            <a:endParaRPr lang="en-US" sz="2600" b="1" dirty="0" smtClean="0">
              <a:latin typeface="Candara" panose="020E0502030303020204" pitchFamily="34" charset="0"/>
            </a:endParaRPr>
          </a:p>
          <a:p>
            <a:pPr lvl="1"/>
            <a:r>
              <a:rPr lang="en-US" sz="2600" b="1" dirty="0" smtClean="0">
                <a:latin typeface="Candara" panose="020E0502030303020204" pitchFamily="34" charset="0"/>
              </a:rPr>
              <a:t>STIG ID</a:t>
            </a:r>
            <a:r>
              <a:rPr lang="en-US" sz="2600" dirty="0" smtClean="0">
                <a:latin typeface="Candara" panose="020E0502030303020204" pitchFamily="34" charset="0"/>
              </a:rPr>
              <a:t>: NET-NAC-032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</a:rPr>
              <a:t>Severity</a:t>
            </a:r>
            <a:r>
              <a:rPr lang="en-US" sz="2600" dirty="0" smtClean="0">
                <a:latin typeface="Candara" panose="020E0502030303020204" pitchFamily="34" charset="0"/>
              </a:rPr>
              <a:t>: CAT III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-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Switch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72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Discussion: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The Port Security feature remembers the Ethernet MAC address connected to the switch port and allows only that MAC address to communicate on that </a:t>
            </a:r>
            <a:r>
              <a:rPr lang="en-US" sz="2600" dirty="0" smtClean="0">
                <a:latin typeface="Candara" panose="020E0502030303020204" pitchFamily="34" charset="0"/>
              </a:rPr>
              <a:t>port…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-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Switch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503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…Discussion: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…</a:t>
            </a:r>
            <a:r>
              <a:rPr lang="en-US" sz="2600" dirty="0">
                <a:latin typeface="Candara" panose="020E0502030303020204" pitchFamily="34" charset="0"/>
              </a:rPr>
              <a:t>If any other MAC address tries to communicate through the port, port security will disable the port</a:t>
            </a:r>
            <a:r>
              <a:rPr lang="en-US" sz="2600" dirty="0" smtClean="0">
                <a:latin typeface="Candara" panose="020E0502030303020204" pitchFamily="34" charset="0"/>
              </a:rPr>
              <a:t>.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-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Switch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791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Check Content: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A shutdown action puts the interface into the error-disabled state immediately and sends an SNMP trap notification if it receives a frame with a different layer 2 source address that what has </a:t>
            </a:r>
            <a:r>
              <a:rPr lang="en-US" sz="2600" dirty="0" smtClean="0">
                <a:latin typeface="Candara" panose="020E0502030303020204" pitchFamily="34" charset="0"/>
              </a:rPr>
              <a:t>been…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-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Switch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318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Check Content: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…configured </a:t>
            </a:r>
            <a:r>
              <a:rPr lang="en-US" sz="2600" dirty="0">
                <a:latin typeface="Candara" panose="020E0502030303020204" pitchFamily="34" charset="0"/>
              </a:rPr>
              <a:t>or learned for port security. The following Catalyst IOS interface command will shutdown the interface when such an event occurs: </a:t>
            </a:r>
            <a:br>
              <a:rPr lang="en-US" sz="2600" dirty="0">
                <a:latin typeface="Candara" panose="020E0502030303020204" pitchFamily="34" charset="0"/>
              </a:rPr>
            </a:br>
            <a:r>
              <a:rPr lang="en-US" sz="2600" b="1" dirty="0" err="1">
                <a:solidFill>
                  <a:schemeClr val="accent1"/>
                </a:solidFill>
                <a:latin typeface="Candara" panose="020E0502030303020204" pitchFamily="34" charset="0"/>
              </a:rPr>
              <a:t>switchport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 port-security violation shutdown </a:t>
            </a:r>
            <a:b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</a:br>
            <a:endParaRPr lang="en-US" sz="2600" b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-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Switch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115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Fix Text: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Configure the port to shutdown when insecure hosts are connected to the wall jack.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</a:t>
            </a:r>
            <a:r>
              <a:rPr lang="en-US" sz="3200" b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- </a:t>
            </a:r>
            <a:r>
              <a:rPr lang="en-US" sz="3200" b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Switch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92824" y="4694830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END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0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12281</TotalTime>
  <Words>284</Words>
  <Application>Microsoft Office PowerPoint</Application>
  <PresentationFormat>On-screen Show (4:3)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Candara</vt:lpstr>
      <vt:lpstr>Office Theme</vt:lpstr>
      <vt:lpstr>Security Hardening – Case Study - Switch</vt:lpstr>
      <vt:lpstr>Security Hardening – Case Study - Switch</vt:lpstr>
      <vt:lpstr>Security Hardening – Case Study - Switch</vt:lpstr>
      <vt:lpstr>Security Hardening – Case Study - Switch</vt:lpstr>
      <vt:lpstr>Security Hardening – Case Study - Switch</vt:lpstr>
      <vt:lpstr>Security Hardening – Case Study - Switch</vt:lpstr>
      <vt:lpstr>Security Hardening – Case Study - Switch</vt:lpstr>
      <vt:lpstr>Security Hardening – Case Study - Switch</vt:lpstr>
      <vt:lpstr>Security Hardening – Case Study - Switch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815</cp:revision>
  <dcterms:modified xsi:type="dcterms:W3CDTF">2017-07-11T10:00:01Z</dcterms:modified>
</cp:coreProperties>
</file>