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5" r:id="rId2"/>
    <p:sldId id="347" r:id="rId3"/>
    <p:sldId id="348" r:id="rId4"/>
    <p:sldId id="362" r:id="rId5"/>
    <p:sldId id="349" r:id="rId6"/>
    <p:sldId id="363" r:id="rId7"/>
    <p:sldId id="365" r:id="rId8"/>
    <p:sldId id="352" r:id="rId9"/>
    <p:sldId id="364" r:id="rId10"/>
    <p:sldId id="353" r:id="rId11"/>
    <p:sldId id="3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88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WLAN Controller STIG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DISA, Release 12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28 Oct, 2016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</a:t>
            </a:r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Change the WLAN configuration so it supports EAP-TLS, implementing </a:t>
            </a:r>
            <a:r>
              <a:rPr lang="en-US" sz="2600" dirty="0">
                <a:solidFill>
                  <a:srgbClr val="C00000"/>
                </a:solidFill>
                <a:latin typeface="Candara" panose="020E0502030303020204" pitchFamily="34" charset="0"/>
              </a:rPr>
              <a:t>supporting PKI and AAA infrastructure as necessary</a:t>
            </a:r>
            <a:r>
              <a:rPr lang="en-US" sz="26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.</a:t>
            </a:r>
            <a:endParaRPr lang="en-US" sz="2600" b="1" dirty="0" smtClean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Fix Text: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If the WLAN equipment is not capable of supporting EAP-TLS, procure new equipment capable of such support.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2824" y="469483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END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561" y="1330234"/>
            <a:ext cx="3972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STIGVIEWER WINDOW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65" y="1875983"/>
            <a:ext cx="7213477" cy="409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Rule Title :</a:t>
            </a:r>
            <a:r>
              <a:rPr lang="en-US" sz="2600" dirty="0">
                <a:latin typeface="Candara" panose="020E0502030303020204" pitchFamily="34" charset="0"/>
              </a:rPr>
              <a:t> WLAN must use EAP-TLS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7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General Information:</a:t>
            </a:r>
          </a:p>
          <a:p>
            <a:pPr lvl="1"/>
            <a:r>
              <a:rPr lang="en-US" sz="2600" b="1" dirty="0" err="1" smtClean="0">
                <a:latin typeface="Candara" panose="020E0502030303020204" pitchFamily="34" charset="0"/>
              </a:rPr>
              <a:t>Vuln</a:t>
            </a:r>
            <a:r>
              <a:rPr lang="en-US" sz="2600" b="1" dirty="0" smtClean="0">
                <a:latin typeface="Candara" panose="020E0502030303020204" pitchFamily="34" charset="0"/>
              </a:rPr>
              <a:t> ID: </a:t>
            </a:r>
            <a:r>
              <a:rPr lang="en-US" sz="2600" dirty="0" smtClean="0">
                <a:latin typeface="Candara" panose="020E0502030303020204" pitchFamily="34" charset="0"/>
              </a:rPr>
              <a:t>V-3692</a:t>
            </a:r>
            <a:endParaRPr lang="en-US" sz="2600" b="1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STIG ID</a:t>
            </a:r>
            <a:r>
              <a:rPr lang="en-US" sz="2600" dirty="0" smtClean="0">
                <a:latin typeface="Candara" panose="020E0502030303020204" pitchFamily="34" charset="0"/>
              </a:rPr>
              <a:t>: WIR0115-01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</a:rPr>
              <a:t>Severity</a:t>
            </a:r>
            <a:r>
              <a:rPr lang="en-US" sz="2600" dirty="0" smtClean="0">
                <a:latin typeface="Candara" panose="020E0502030303020204" pitchFamily="34" charset="0"/>
              </a:rPr>
              <a:t>: CAT 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EAP-TLS provides strong cryptographic mutual authentication and key distribution services not found in other EAP methods, and thus provides significantly more protection against attacks than </a:t>
            </a:r>
            <a:r>
              <a:rPr lang="en-US" sz="2600" dirty="0" smtClean="0">
                <a:latin typeface="Candara" panose="020E0502030303020204" pitchFamily="34" charset="0"/>
              </a:rPr>
              <a:t>other…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50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…Discussion: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…methods. Additionally, EAP-TLS supports two-factor user authentication on the WLAN client, which provides significantly more protection than methods that rely on a password or certificate alone</a:t>
            </a:r>
            <a:r>
              <a:rPr lang="en-US" sz="2600" dirty="0" smtClean="0">
                <a:latin typeface="Candara" panose="020E0502030303020204" pitchFamily="34" charset="0"/>
              </a:rPr>
              <a:t>. 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1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…Discussion: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dirty="0">
                <a:solidFill>
                  <a:srgbClr val="C00000"/>
                </a:solidFill>
                <a:latin typeface="Candara" panose="020E0502030303020204" pitchFamily="34" charset="0"/>
              </a:rPr>
              <a:t>EAP-TLS also can leverage DoD CAC in its authentication services, providing additional security and convenience.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4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NOTE: If the equipment is WPA2 certified, then it is capable of supporting this requirement.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Review </a:t>
            </a:r>
            <a:r>
              <a:rPr lang="en-US" sz="2600" dirty="0">
                <a:latin typeface="Candara" panose="020E0502030303020204" pitchFamily="34" charset="0"/>
              </a:rPr>
              <a:t>the WLAN equipment configuration to check EAP-TLS is actively used and no other methods are enabled.  </a:t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Check Content: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…Mark as a finding if either EAP-TLS is not used or if the WLAN system allows users to connect with other methods. 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Security Hardening – Case Study - WLAN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1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12290</TotalTime>
  <Words>314</Words>
  <Application>Microsoft Office PowerPoint</Application>
  <PresentationFormat>On-screen Show (4:3)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Security Hardening – Case Study - WLAN</vt:lpstr>
      <vt:lpstr>Security Hardening – Case Study - WLAN</vt:lpstr>
      <vt:lpstr>Security Hardening – Case Study - WLAN</vt:lpstr>
      <vt:lpstr>Security Hardening – Case Study - WLAN</vt:lpstr>
      <vt:lpstr>Security Hardening – Case Study - WLAN</vt:lpstr>
      <vt:lpstr>Security Hardening – Case Study - WLAN</vt:lpstr>
      <vt:lpstr>Security Hardening – Case Study - WLAN</vt:lpstr>
      <vt:lpstr>Security Hardening – Case Study - WLAN</vt:lpstr>
      <vt:lpstr>Security Hardening – Case Study - WLAN</vt:lpstr>
      <vt:lpstr>Security Hardening – Case Study - WLAN</vt:lpstr>
      <vt:lpstr>Security Hardening – Case Study - WLAN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817</cp:revision>
  <dcterms:modified xsi:type="dcterms:W3CDTF">2017-07-11T09:45:16Z</dcterms:modified>
</cp:coreProperties>
</file>