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5" r:id="rId2"/>
    <p:sldId id="347" r:id="rId3"/>
    <p:sldId id="348" r:id="rId4"/>
    <p:sldId id="362" r:id="rId5"/>
    <p:sldId id="349" r:id="rId6"/>
    <p:sldId id="363" r:id="rId7"/>
    <p:sldId id="365" r:id="rId8"/>
    <p:sldId id="352" r:id="rId9"/>
    <p:sldId id="364" r:id="rId10"/>
    <p:sldId id="35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53" autoAdjust="0"/>
    <p:restoredTop sz="94660"/>
  </p:normalViewPr>
  <p:slideViewPr>
    <p:cSldViewPr snapToGrid="0">
      <p:cViewPr varScale="1">
        <p:scale>
          <a:sx n="67" d="100"/>
          <a:sy n="67" d="100"/>
        </p:scale>
        <p:origin x="246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11-Jul-17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Infrastructure Layer 3 Switch STIG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DISA, Release 22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28 April, 2017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– L3 Switch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Fix Text: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Configure L2TPv3 to use authentication for any peering sessions.</a:t>
            </a:r>
            <a:endParaRPr lang="en-US" sz="2600" b="1" dirty="0" smtClean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L3 Switch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2824" y="4694830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END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L3 Switch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4561" y="1330234"/>
            <a:ext cx="3972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STIGVIEWER WINDOW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5" y="1915009"/>
            <a:ext cx="7761594" cy="305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4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General Information: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Rule Title :</a:t>
            </a:r>
            <a:r>
              <a:rPr lang="en-US" sz="2600" dirty="0">
                <a:latin typeface="Candara" panose="020E0502030303020204" pitchFamily="34" charset="0"/>
              </a:rPr>
              <a:t> The administrator must ensure the that all L2TPv3 sessions are authenticated prior to transporting traffic.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L3 Switch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General Information:</a:t>
            </a:r>
          </a:p>
          <a:p>
            <a:pPr lvl="1"/>
            <a:r>
              <a:rPr lang="en-US" sz="2600" b="1" dirty="0" err="1" smtClean="0">
                <a:latin typeface="Candara" panose="020E0502030303020204" pitchFamily="34" charset="0"/>
              </a:rPr>
              <a:t>Vuln</a:t>
            </a:r>
            <a:r>
              <a:rPr lang="en-US" sz="2600" b="1" dirty="0" smtClean="0">
                <a:latin typeface="Candara" panose="020E0502030303020204" pitchFamily="34" charset="0"/>
              </a:rPr>
              <a:t> ID: </a:t>
            </a:r>
            <a:r>
              <a:rPr lang="en-US" sz="2600" dirty="0" smtClean="0">
                <a:latin typeface="Candara" panose="020E0502030303020204" pitchFamily="34" charset="0"/>
              </a:rPr>
              <a:t>V-30744</a:t>
            </a:r>
            <a:endParaRPr lang="en-US" sz="2600" b="1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STIG ID</a:t>
            </a:r>
            <a:r>
              <a:rPr lang="en-US" sz="2600" dirty="0" smtClean="0">
                <a:latin typeface="Candara" panose="020E0502030303020204" pitchFamily="34" charset="0"/>
              </a:rPr>
              <a:t>: NET-TUNL-034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Severity</a:t>
            </a:r>
            <a:r>
              <a:rPr lang="en-US" sz="2600" dirty="0" smtClean="0">
                <a:latin typeface="Candara" panose="020E0502030303020204" pitchFamily="34" charset="0"/>
              </a:rPr>
              <a:t>: CAT II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L3 Switch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736761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Discussion: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L2TPv3 sessions can be used to transport layer-2 protocols across an IP backbone. These protocols were intended for link-local scope only and are therefore less defended and not as well-known.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L3 Switch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0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…Discussion: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…As stated in DoD IPv6 IA Guidance for MO3 (S4-C7-1), the L2TP tunnels can also carry IP packets that are very difficult to filter because of the additional encapsulation.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- L3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Switch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91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…Discussion: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…Hence, it is imperative that L2TP sessions are authenticated prior to transporting </a:t>
            </a:r>
            <a:r>
              <a:rPr lang="en-US" sz="2600" dirty="0" smtClean="0">
                <a:latin typeface="Candara" panose="020E0502030303020204" pitchFamily="34" charset="0"/>
              </a:rPr>
              <a:t>traffic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L3 Switch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04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Check Content: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Review the router or multi-layer switch configuration and determine if L2TPv3 has been configured to provide transport across an IP network. If it has been configured, verify that the L2TPv3 session requires authentication. 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L3 Switch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1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Check Content: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…see detailed explanation in Check Content…(configurations)</a:t>
            </a: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L3 Switch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11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12304</TotalTime>
  <Words>306</Words>
  <Application>Microsoft Office PowerPoint</Application>
  <PresentationFormat>On-screen Show (4:3)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Candara</vt:lpstr>
      <vt:lpstr>Office Theme</vt:lpstr>
      <vt:lpstr>Security Hardening – Case Study – L3 Switch</vt:lpstr>
      <vt:lpstr>Security Hardening – Case Study - L3 Switch</vt:lpstr>
      <vt:lpstr>Security Hardening – Case Study - L3 Switch</vt:lpstr>
      <vt:lpstr>Security Hardening – Case Study - L3 Switch</vt:lpstr>
      <vt:lpstr>Security Hardening – Case Study - L3 Switch</vt:lpstr>
      <vt:lpstr>Security Hardening – Case Study - L3 Switch</vt:lpstr>
      <vt:lpstr>Security Hardening – Case Study - L3 Switch</vt:lpstr>
      <vt:lpstr>Security Hardening – Case Study - L3 Switch</vt:lpstr>
      <vt:lpstr>Security Hardening – Case Study - L3 Switch</vt:lpstr>
      <vt:lpstr>Security Hardening – Case Study - L3 Switch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822</cp:revision>
  <dcterms:modified xsi:type="dcterms:W3CDTF">2017-07-11T09:45:50Z</dcterms:modified>
</cp:coreProperties>
</file>