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43" r:id="rId2"/>
    <p:sldId id="346" r:id="rId3"/>
    <p:sldId id="348" r:id="rId4"/>
    <p:sldId id="354" r:id="rId5"/>
    <p:sldId id="362" r:id="rId6"/>
    <p:sldId id="349" r:id="rId7"/>
    <p:sldId id="363" r:id="rId8"/>
    <p:sldId id="364" r:id="rId9"/>
    <p:sldId id="365" r:id="rId10"/>
    <p:sldId id="355" r:id="rId11"/>
    <p:sldId id="366" r:id="rId12"/>
    <p:sldId id="367" r:id="rId13"/>
    <p:sldId id="356" r:id="rId14"/>
    <p:sldId id="359" r:id="rId15"/>
    <p:sldId id="360" r:id="rId16"/>
    <p:sldId id="361" r:id="rId17"/>
    <p:sldId id="358" r:id="rId18"/>
    <p:sldId id="3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81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0" y="7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11-Jul-17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11-Jul-17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11-Jul-17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11-Jul-17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11-Jul-17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ubs.vmware.com/vsphere-55/topic/com.vmware.vsphere.security.doc/GUID-6779F098-48FE-4E22-B116-A8353D19FF56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CIS Benchmarks case study (</a:t>
            </a:r>
            <a:r>
              <a:rPr lang="en-US" sz="2600" dirty="0" err="1" smtClean="0">
                <a:latin typeface="Candara" panose="020E0502030303020204" pitchFamily="34" charset="0"/>
              </a:rPr>
              <a:t>Vmware</a:t>
            </a:r>
            <a:r>
              <a:rPr lang="en-US" sz="2600" dirty="0" smtClean="0">
                <a:latin typeface="Candara" panose="020E0502030303020204" pitchFamily="34" charset="0"/>
              </a:rPr>
              <a:t> </a:t>
            </a:r>
            <a:r>
              <a:rPr lang="en-US" sz="2600" dirty="0" err="1" smtClean="0">
                <a:latin typeface="Candara" panose="020E0502030303020204" pitchFamily="34" charset="0"/>
              </a:rPr>
              <a:t>ESXi</a:t>
            </a:r>
            <a:r>
              <a:rPr lang="en-US" sz="2600" dirty="0" smtClean="0">
                <a:latin typeface="Candara" panose="020E0502030303020204" pitchFamily="34" charset="0"/>
              </a:rPr>
              <a:t> 5.5)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VMware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57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Audit: </a:t>
            </a:r>
            <a:r>
              <a:rPr lang="en-US" sz="2600" dirty="0">
                <a:latin typeface="Candara" panose="020E0502030303020204" pitchFamily="34" charset="0"/>
              </a:rPr>
              <a:t>Perform the following: 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1. From the vSphere web client select the host. 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2. Select "Manage" -&gt; "Settings" -&gt; "System" -&gt; "Security Profile". 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3. Scroll down to "Services". 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4. Click "Edit...". 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5. Select "Direct Console UI".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VMware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803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Audit: …</a:t>
            </a:r>
            <a:r>
              <a:rPr lang="en-US" sz="2600" dirty="0" smtClean="0">
                <a:latin typeface="Candara" panose="020E0502030303020204" pitchFamily="34" charset="0"/>
              </a:rPr>
              <a:t>Perform </a:t>
            </a:r>
            <a:r>
              <a:rPr lang="en-US" sz="2600" dirty="0">
                <a:latin typeface="Candara" panose="020E0502030303020204" pitchFamily="34" charset="0"/>
              </a:rPr>
              <a:t>the following: </a:t>
            </a:r>
          </a:p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6</a:t>
            </a:r>
            <a:r>
              <a:rPr lang="en-US" sz="2600" dirty="0">
                <a:latin typeface="Candara" panose="020E0502030303020204" pitchFamily="34" charset="0"/>
              </a:rPr>
              <a:t>. Verify the Startup Policy is set to "Start and Stop </a:t>
            </a:r>
            <a:r>
              <a:rPr lang="en-US" sz="2600" dirty="0" smtClean="0">
                <a:latin typeface="Candara" panose="020E0502030303020204" pitchFamily="34" charset="0"/>
              </a:rPr>
              <a:t>Manually“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VMware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653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Audit: …</a:t>
            </a:r>
            <a:r>
              <a:rPr lang="en-US" sz="2600" dirty="0">
                <a:latin typeface="Candara" panose="020E0502030303020204" pitchFamily="34" charset="0"/>
              </a:rPr>
              <a:t>Additionally, the following </a:t>
            </a:r>
            <a:r>
              <a:rPr lang="en-US" sz="2600" dirty="0" err="1">
                <a:latin typeface="Candara" panose="020E0502030303020204" pitchFamily="34" charset="0"/>
              </a:rPr>
              <a:t>PowerCLI</a:t>
            </a:r>
            <a:r>
              <a:rPr lang="en-US" sz="2600" dirty="0">
                <a:latin typeface="Candara" panose="020E0502030303020204" pitchFamily="34" charset="0"/>
              </a:rPr>
              <a:t> command may be used: </a:t>
            </a:r>
            <a:endParaRPr lang="en-US" sz="2600" b="1" dirty="0" smtClean="0">
              <a:latin typeface="Candara" panose="020E0502030303020204" pitchFamily="34" charset="0"/>
            </a:endParaRPr>
          </a:p>
          <a:p>
            <a:pPr lvl="1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#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List DCUI settings for all hosts Get-</a:t>
            </a:r>
            <a:r>
              <a:rPr lang="en-US" sz="2600" b="1" dirty="0" err="1">
                <a:solidFill>
                  <a:schemeClr val="accent1"/>
                </a:solidFill>
                <a:latin typeface="Candara" panose="020E0502030303020204" pitchFamily="34" charset="0"/>
              </a:rPr>
              <a:t>VMHost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 | Get-</a:t>
            </a:r>
            <a:r>
              <a:rPr lang="en-US" sz="2600" b="1" dirty="0" err="1">
                <a:solidFill>
                  <a:schemeClr val="accent1"/>
                </a:solidFill>
                <a:latin typeface="Candara" panose="020E0502030303020204" pitchFamily="34" charset="0"/>
              </a:rPr>
              <a:t>VMHostService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 | Where { $_.key -</a:t>
            </a:r>
            <a:r>
              <a:rPr lang="en-US" sz="2600" b="1" dirty="0" err="1">
                <a:solidFill>
                  <a:schemeClr val="accent1"/>
                </a:solidFill>
                <a:latin typeface="Candara" panose="020E0502030303020204" pitchFamily="34" charset="0"/>
              </a:rPr>
              <a:t>eq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 "DCUI" }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VMware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331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Remediation: </a:t>
            </a:r>
            <a:r>
              <a:rPr lang="en-US" sz="2600" dirty="0">
                <a:latin typeface="Candara" panose="020E0502030303020204" pitchFamily="34" charset="0"/>
              </a:rPr>
              <a:t>Perform the following: 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1. From the vSphere web client select the host. 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2. Select "Manage" -&gt; "Settings" -&gt; "System" -&gt; "Security Profile". 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3. Scroll down to "Services". 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4. Click "Edit...". 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5. Select "Direct Console UI".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VMware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246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Remediation:…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6. Click "Stop". 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7. Change the Startup Policy "Start and Stop Manually". 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8. Click "OK". </a:t>
            </a:r>
          </a:p>
          <a:p>
            <a:pPr marL="0" indent="0">
              <a:buNone/>
            </a:pP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VMware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07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Impact: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Disabling </a:t>
            </a:r>
            <a:r>
              <a:rPr lang="en-US" sz="2600" dirty="0">
                <a:latin typeface="Candara" panose="020E0502030303020204" pitchFamily="34" charset="0"/>
              </a:rPr>
              <a:t>the DCUI can create a potential "lock out" situation should the host become isolated from </a:t>
            </a:r>
            <a:r>
              <a:rPr lang="en-US" sz="2600" dirty="0" err="1">
                <a:latin typeface="Candara" panose="020E0502030303020204" pitchFamily="34" charset="0"/>
              </a:rPr>
              <a:t>vCenter</a:t>
            </a:r>
            <a:r>
              <a:rPr lang="en-US" sz="2600" dirty="0">
                <a:latin typeface="Candara" panose="020E0502030303020204" pitchFamily="34" charset="0"/>
              </a:rPr>
              <a:t> Server. Recovering from a "lock out" scenario requires re-installing </a:t>
            </a:r>
            <a:r>
              <a:rPr lang="en-US" sz="2600" dirty="0" err="1">
                <a:latin typeface="Candara" panose="020E0502030303020204" pitchFamily="34" charset="0"/>
              </a:rPr>
              <a:t>ESXi</a:t>
            </a:r>
            <a:r>
              <a:rPr lang="en-US" sz="2600" dirty="0">
                <a:latin typeface="Candara" panose="020E0502030303020204" pitchFamily="34" charset="0"/>
              </a:rPr>
              <a:t>. Consider leaving DCUI enabled </a:t>
            </a:r>
            <a:r>
              <a:rPr lang="en-US" sz="2600" dirty="0" smtClean="0">
                <a:latin typeface="Candara" panose="020E0502030303020204" pitchFamily="34" charset="0"/>
              </a:rPr>
              <a:t>and…</a:t>
            </a: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VMware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710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Impact:</a:t>
            </a:r>
          </a:p>
          <a:p>
            <a:pPr lvl="1"/>
            <a:r>
              <a:rPr lang="en-US" sz="2600" b="1" dirty="0" smtClean="0">
                <a:latin typeface="Candara" panose="020E0502030303020204" pitchFamily="34" charset="0"/>
              </a:rPr>
              <a:t> </a:t>
            </a:r>
            <a:r>
              <a:rPr lang="en-US" sz="2600" dirty="0">
                <a:latin typeface="Candara" panose="020E0502030303020204" pitchFamily="34" charset="0"/>
              </a:rPr>
              <a:t>…instead enable lockdown mode and limit the users allowed to access the DCUI using the </a:t>
            </a:r>
            <a:r>
              <a:rPr lang="en-US" sz="2600" dirty="0" err="1">
                <a:latin typeface="Candara" panose="020E0502030303020204" pitchFamily="34" charset="0"/>
              </a:rPr>
              <a:t>DCUI.Access</a:t>
            </a:r>
            <a:r>
              <a:rPr lang="en-US" sz="2600" dirty="0">
                <a:latin typeface="Candara" panose="020E0502030303020204" pitchFamily="34" charset="0"/>
              </a:rPr>
              <a:t> list. </a:t>
            </a:r>
            <a:endParaRPr lang="en-US" sz="2600" b="1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VMware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45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Default Value: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The </a:t>
            </a:r>
            <a:r>
              <a:rPr lang="en-US" sz="2600" dirty="0">
                <a:latin typeface="Candara" panose="020E0502030303020204" pitchFamily="34" charset="0"/>
              </a:rPr>
              <a:t>prescribed state is not the default state.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VMware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624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50000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References: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hlinkClick r:id="rId3"/>
              </a:rPr>
              <a:t>http</a:t>
            </a:r>
            <a:r>
              <a:rPr lang="en-US" sz="2600" dirty="0">
                <a:latin typeface="Candara" panose="020E0502030303020204" pitchFamily="34" charset="0"/>
                <a:hlinkClick r:id="rId3"/>
              </a:rPr>
              <a:t>://</a:t>
            </a:r>
            <a:r>
              <a:rPr lang="en-US" sz="2600" dirty="0" smtClean="0">
                <a:latin typeface="Candara" panose="020E0502030303020204" pitchFamily="34" charset="0"/>
                <a:hlinkClick r:id="rId3"/>
              </a:rPr>
              <a:t>pubs.vmware.com/vsphere-55/topic/com.vmware.vsphere.security.doc/GUID-6779F098-48FE-4E22-B116-A8353D19FF56.html</a:t>
            </a:r>
            <a:r>
              <a:rPr lang="en-US" sz="2600" dirty="0" smtClean="0">
                <a:latin typeface="Candara" panose="020E0502030303020204" pitchFamily="34" charset="0"/>
              </a:rPr>
              <a:t>  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VMware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2107406" y="4910465"/>
            <a:ext cx="1757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rgbClr val="FF0000"/>
                </a:solidFill>
              </a:rPr>
              <a:t>END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21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VMware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endParaRPr lang="en-US" sz="2600" dirty="0" smtClean="0">
              <a:latin typeface="Candara" panose="020E0502030303020204" pitchFamily="34" charset="0"/>
            </a:endParaRPr>
          </a:p>
          <a:p>
            <a:endParaRPr lang="en-US" sz="2600" dirty="0">
              <a:latin typeface="Candara" panose="020E0502030303020204" pitchFamily="34" charset="0"/>
            </a:endParaRPr>
          </a:p>
          <a:p>
            <a:endParaRPr lang="en-US" sz="2600" dirty="0" smtClean="0">
              <a:latin typeface="Candara" panose="020E0502030303020204" pitchFamily="34" charset="0"/>
            </a:endParaRPr>
          </a:p>
          <a:p>
            <a:endParaRPr lang="en-US" sz="2600" dirty="0">
              <a:latin typeface="Candara" panose="020E0502030303020204" pitchFamily="34" charset="0"/>
            </a:endParaRPr>
          </a:p>
          <a:p>
            <a:endParaRPr lang="en-US" sz="2600" dirty="0" smtClean="0">
              <a:latin typeface="Candara" panose="020E0502030303020204" pitchFamily="34" charset="0"/>
            </a:endParaRPr>
          </a:p>
          <a:p>
            <a:endParaRPr lang="en-US" sz="2600" dirty="0">
              <a:latin typeface="Candara" panose="020E0502030303020204" pitchFamily="34" charset="0"/>
            </a:endParaRPr>
          </a:p>
          <a:p>
            <a:endParaRPr lang="en-US" sz="2600" dirty="0" smtClean="0">
              <a:latin typeface="Candara" panose="020E0502030303020204" pitchFamily="34" charset="0"/>
            </a:endParaRPr>
          </a:p>
          <a:p>
            <a:r>
              <a:rPr lang="en-US" sz="2600" dirty="0" smtClean="0">
                <a:latin typeface="Candara" panose="020E0502030303020204" pitchFamily="34" charset="0"/>
              </a:rPr>
              <a:t>December 16, 2014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132 pages PDF doc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00" y="2173914"/>
            <a:ext cx="6904984" cy="2197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88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i="1" dirty="0">
                <a:latin typeface="Candara" panose="020E0502030303020204" pitchFamily="34" charset="0"/>
              </a:rPr>
              <a:t>5.1 Disable DCUI to prevent local administrative control (Scored) </a:t>
            </a:r>
            <a:endParaRPr lang="en-US" sz="2600" i="1" dirty="0" smtClean="0">
              <a:latin typeface="Candara" panose="020E0502030303020204" pitchFamily="34" charset="0"/>
            </a:endParaRPr>
          </a:p>
          <a:p>
            <a:r>
              <a:rPr lang="en-US" sz="2600" dirty="0" smtClean="0">
                <a:latin typeface="Candara" panose="020E0502030303020204" pitchFamily="34" charset="0"/>
                <a:cs typeface="Andalus" panose="02020603050405020304" pitchFamily="18" charset="-78"/>
              </a:rPr>
              <a:t>Profile applicability: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Level 2</a:t>
            </a:r>
            <a:endParaRPr lang="en-US" sz="2600" dirty="0" smtClean="0">
              <a:latin typeface="Candara" panose="020E0502030303020204" pitchFamily="34" charset="0"/>
              <a:cs typeface="Andalus" panose="02020603050405020304" pitchFamily="18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VMware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940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i="1" dirty="0">
                <a:latin typeface="Candara" panose="020E0502030303020204" pitchFamily="34" charset="0"/>
              </a:rPr>
              <a:t>5.1 Disable DCUI to prevent local administrative control (Scored) </a:t>
            </a:r>
          </a:p>
          <a:p>
            <a:pPr lvl="1"/>
            <a:r>
              <a:rPr lang="en-US" sz="2600" b="1" dirty="0" smtClean="0">
                <a:latin typeface="Candara" panose="020E0502030303020204" pitchFamily="34" charset="0"/>
                <a:cs typeface="Andalus" panose="02020603050405020304" pitchFamily="18" charset="-78"/>
              </a:rPr>
              <a:t>Description: </a:t>
            </a:r>
            <a:r>
              <a:rPr lang="en-US" sz="2600" dirty="0">
                <a:latin typeface="Candara" panose="020E0502030303020204" pitchFamily="34" charset="0"/>
              </a:rPr>
              <a:t>The Direct Console User Interface (DCUI) can be disabled to prevent any local administration from the </a:t>
            </a:r>
            <a:r>
              <a:rPr lang="en-US" sz="2600" dirty="0" smtClean="0">
                <a:latin typeface="Candara" panose="020E0502030303020204" pitchFamily="34" charset="0"/>
              </a:rPr>
              <a:t>Host</a:t>
            </a:r>
            <a:r>
              <a:rPr lang="en-US" sz="2600" dirty="0">
                <a:latin typeface="Candara" panose="020E0502030303020204" pitchFamily="34" charset="0"/>
              </a:rPr>
              <a:t>;</a:t>
            </a:r>
            <a:endParaRPr lang="en-US" sz="2600" dirty="0" smtClean="0">
              <a:latin typeface="Candara" panose="020E0502030303020204" pitchFamily="34" charset="0"/>
              <a:cs typeface="Andalus" panose="02020603050405020304" pitchFamily="18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VMware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607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i="1" dirty="0">
                <a:latin typeface="Candara" panose="020E0502030303020204" pitchFamily="34" charset="0"/>
              </a:rPr>
              <a:t>5.1 Disable DCUI to prevent local administrative control (Scored) </a:t>
            </a:r>
          </a:p>
          <a:p>
            <a:pPr lvl="1"/>
            <a:r>
              <a:rPr lang="en-US" sz="2600" b="1" dirty="0" smtClean="0">
                <a:latin typeface="Candara" panose="020E0502030303020204" pitchFamily="34" charset="0"/>
                <a:cs typeface="Andalus" panose="02020603050405020304" pitchFamily="18" charset="-78"/>
              </a:rPr>
              <a:t>Description: …</a:t>
            </a:r>
            <a:r>
              <a:rPr lang="en-US" sz="2600" dirty="0" smtClean="0">
                <a:latin typeface="Candara" panose="020E0502030303020204" pitchFamily="34" charset="0"/>
              </a:rPr>
              <a:t>Once </a:t>
            </a:r>
            <a:r>
              <a:rPr lang="en-US" sz="2600" dirty="0">
                <a:latin typeface="Candara" panose="020E0502030303020204" pitchFamily="34" charset="0"/>
              </a:rPr>
              <a:t>the DCUI is disabled any administration of the </a:t>
            </a:r>
            <a:r>
              <a:rPr lang="en-US" sz="2600" dirty="0" err="1">
                <a:latin typeface="Candara" panose="020E0502030303020204" pitchFamily="34" charset="0"/>
              </a:rPr>
              <a:t>ESXi</a:t>
            </a:r>
            <a:r>
              <a:rPr lang="en-US" sz="2600" dirty="0">
                <a:latin typeface="Candara" panose="020E0502030303020204" pitchFamily="34" charset="0"/>
              </a:rPr>
              <a:t> host will be done through </a:t>
            </a:r>
            <a:r>
              <a:rPr lang="en-US" sz="2600" dirty="0" err="1">
                <a:latin typeface="Candara" panose="020E0502030303020204" pitchFamily="34" charset="0"/>
              </a:rPr>
              <a:t>vCenter</a:t>
            </a:r>
            <a:r>
              <a:rPr lang="en-US" sz="2600" dirty="0">
                <a:latin typeface="Candara" panose="020E0502030303020204" pitchFamily="34" charset="0"/>
              </a:rPr>
              <a:t>. </a:t>
            </a:r>
            <a:endParaRPr lang="en-US" sz="2600" dirty="0" smtClean="0">
              <a:latin typeface="Candara" panose="020E0502030303020204" pitchFamily="34" charset="0"/>
              <a:cs typeface="Andalus" panose="02020603050405020304" pitchFamily="18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VMware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026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Rationale: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The </a:t>
            </a:r>
            <a:r>
              <a:rPr lang="en-US" sz="2600" dirty="0">
                <a:latin typeface="Candara" panose="020E0502030303020204" pitchFamily="34" charset="0"/>
              </a:rPr>
              <a:t>DCUI allows for low-level host configuration such as configuring IP address, hostname and root password as well as </a:t>
            </a:r>
            <a:r>
              <a:rPr lang="en-US" sz="2600" dirty="0" smtClean="0">
                <a:latin typeface="Candara" panose="020E0502030303020204" pitchFamily="34" charset="0"/>
              </a:rPr>
              <a:t>diagnostic </a:t>
            </a:r>
            <a:r>
              <a:rPr lang="en-US" sz="2600" dirty="0">
                <a:latin typeface="Candara" panose="020E0502030303020204" pitchFamily="34" charset="0"/>
              </a:rPr>
              <a:t>capabilities such as enabling the </a:t>
            </a:r>
            <a:r>
              <a:rPr lang="en-US" sz="2600" dirty="0" err="1">
                <a:latin typeface="Candara" panose="020E0502030303020204" pitchFamily="34" charset="0"/>
              </a:rPr>
              <a:t>ESXi</a:t>
            </a:r>
            <a:r>
              <a:rPr lang="en-US" sz="2600" dirty="0">
                <a:latin typeface="Candara" panose="020E0502030303020204" pitchFamily="34" charset="0"/>
              </a:rPr>
              <a:t> shell, viewing log files, </a:t>
            </a:r>
            <a:r>
              <a:rPr lang="en-US" sz="2600" dirty="0" smtClean="0">
                <a:latin typeface="Candara" panose="020E0502030303020204" pitchFamily="34" charset="0"/>
              </a:rPr>
              <a:t>restarting…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VMware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329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Rationale: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…agents</a:t>
            </a:r>
            <a:r>
              <a:rPr lang="en-US" sz="2600" dirty="0">
                <a:latin typeface="Candara" panose="020E0502030303020204" pitchFamily="34" charset="0"/>
              </a:rPr>
              <a:t>, and resetting configurations. Actions performed from the DCUI are not tracked by </a:t>
            </a:r>
            <a:r>
              <a:rPr lang="en-US" sz="2600" dirty="0" err="1">
                <a:latin typeface="Candara" panose="020E0502030303020204" pitchFamily="34" charset="0"/>
              </a:rPr>
              <a:t>vCenter</a:t>
            </a:r>
            <a:r>
              <a:rPr lang="en-US" sz="2600" dirty="0">
                <a:latin typeface="Candara" panose="020E0502030303020204" pitchFamily="34" charset="0"/>
              </a:rPr>
              <a:t> Server. Even if Lockdown Mode is enabled, users who are members of the </a:t>
            </a:r>
            <a:r>
              <a:rPr lang="en-US" sz="2600" dirty="0" err="1">
                <a:latin typeface="Candara" panose="020E0502030303020204" pitchFamily="34" charset="0"/>
              </a:rPr>
              <a:t>DCUI.Access</a:t>
            </a:r>
            <a:r>
              <a:rPr lang="en-US" sz="2600" dirty="0">
                <a:latin typeface="Candara" panose="020E0502030303020204" pitchFamily="34" charset="0"/>
              </a:rPr>
              <a:t> list </a:t>
            </a:r>
            <a:r>
              <a:rPr lang="en-US" sz="2600" dirty="0" smtClean="0">
                <a:latin typeface="Candara" panose="020E0502030303020204" pitchFamily="34" charset="0"/>
              </a:rPr>
              <a:t>can..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VMware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621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Rationale: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…perform </a:t>
            </a:r>
            <a:r>
              <a:rPr lang="en-US" sz="2600" dirty="0">
                <a:latin typeface="Candara" panose="020E0502030303020204" pitchFamily="34" charset="0"/>
              </a:rPr>
              <a:t>administrative tasks in the DCUI bypassing RBAC and auditing controls provided through </a:t>
            </a:r>
            <a:r>
              <a:rPr lang="en-US" sz="2600" dirty="0" err="1">
                <a:latin typeface="Candara" panose="020E0502030303020204" pitchFamily="34" charset="0"/>
              </a:rPr>
              <a:t>vCenter</a:t>
            </a:r>
            <a:r>
              <a:rPr lang="en-US" sz="2600" dirty="0">
                <a:latin typeface="Candara" panose="020E0502030303020204" pitchFamily="34" charset="0"/>
              </a:rPr>
              <a:t>. DCUI access can be disabled. Disabling it prevents all local activity and thus forces actions to </a:t>
            </a:r>
            <a:r>
              <a:rPr lang="en-US" sz="2600" dirty="0" smtClean="0">
                <a:latin typeface="Candara" panose="020E0502030303020204" pitchFamily="34" charset="0"/>
              </a:rPr>
              <a:t>be...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VMware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621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Rationale: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…</a:t>
            </a:r>
            <a:r>
              <a:rPr lang="en-US" sz="2600" dirty="0">
                <a:latin typeface="Candara" panose="020E0502030303020204" pitchFamily="34" charset="0"/>
              </a:rPr>
              <a:t>performed in </a:t>
            </a:r>
            <a:r>
              <a:rPr lang="en-US" sz="2600" dirty="0" err="1">
                <a:latin typeface="Candara" panose="020E0502030303020204" pitchFamily="34" charset="0"/>
              </a:rPr>
              <a:t>vCenter</a:t>
            </a:r>
            <a:r>
              <a:rPr lang="en-US" sz="2600" dirty="0">
                <a:latin typeface="Candara" panose="020E0502030303020204" pitchFamily="34" charset="0"/>
              </a:rPr>
              <a:t> Server where they can be centrally audited and monitored.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VMware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878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12294</TotalTime>
  <Words>648</Words>
  <Application>Microsoft Office PowerPoint</Application>
  <PresentationFormat>On-screen Show (4:3)</PresentationFormat>
  <Paragraphs>108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Andalus</vt:lpstr>
      <vt:lpstr>Arial</vt:lpstr>
      <vt:lpstr>Calibri</vt:lpstr>
      <vt:lpstr>Candara</vt:lpstr>
      <vt:lpstr>Office Theme</vt:lpstr>
      <vt:lpstr>Case Study Security Hardening – VMware</vt:lpstr>
      <vt:lpstr>Case Study Security Hardening – VMware</vt:lpstr>
      <vt:lpstr>Case Study Security Hardening – VMware</vt:lpstr>
      <vt:lpstr>Case Study Security Hardening – VMware</vt:lpstr>
      <vt:lpstr>Case Study Security Hardening – VMware</vt:lpstr>
      <vt:lpstr>Case Study Security Hardening – VMware</vt:lpstr>
      <vt:lpstr>Case Study Security Hardening – VMware</vt:lpstr>
      <vt:lpstr>Case Study Security Hardening – VMware</vt:lpstr>
      <vt:lpstr>Case Study Security Hardening – VMware</vt:lpstr>
      <vt:lpstr>Case Study Security Hardening – VMware</vt:lpstr>
      <vt:lpstr>Case Study Security Hardening – VMware</vt:lpstr>
      <vt:lpstr>Case Study Security Hardening – VMware</vt:lpstr>
      <vt:lpstr>Case Study Security Hardening – VMware</vt:lpstr>
      <vt:lpstr>Case Study Security Hardening – VMware</vt:lpstr>
      <vt:lpstr>Case Study Security Hardening – VMware</vt:lpstr>
      <vt:lpstr>Case Study Security Hardening – VMware</vt:lpstr>
      <vt:lpstr>Case Study Security Hardening – VMware</vt:lpstr>
      <vt:lpstr>Case Study Security Hardening – VMware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749</cp:revision>
  <dcterms:modified xsi:type="dcterms:W3CDTF">2017-07-11T09:46:34Z</dcterms:modified>
</cp:coreProperties>
</file>