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99" r:id="rId2"/>
    <p:sldId id="400" r:id="rId3"/>
    <p:sldId id="384" r:id="rId4"/>
    <p:sldId id="385" r:id="rId5"/>
    <p:sldId id="389" r:id="rId6"/>
    <p:sldId id="390" r:id="rId7"/>
    <p:sldId id="395" r:id="rId8"/>
    <p:sldId id="391" r:id="rId9"/>
    <p:sldId id="392" r:id="rId10"/>
    <p:sldId id="396" r:id="rId11"/>
    <p:sldId id="393" r:id="rId12"/>
    <p:sldId id="394" r:id="rId13"/>
    <p:sldId id="397" r:id="rId14"/>
    <p:sldId id="39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420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Software Assurance Maturity Model (SAMM) developed by OWASP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A guide to building security into software development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96 page PDF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Fundamentals-SAMM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88257" y="5589731"/>
            <a:ext cx="34597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http://www.opensamm.org/downloads/SAMM-1.0.pdf</a:t>
            </a:r>
          </a:p>
        </p:txBody>
      </p:sp>
    </p:spTree>
    <p:extLst>
      <p:ext uri="{BB962C8B-B14F-4D97-AF65-F5344CB8AC3E}">
        <p14:creationId xmlns:p14="http://schemas.microsoft.com/office/powerpoint/2010/main" val="23149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Fundamentals-SAMM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63" y="1350768"/>
            <a:ext cx="7632089" cy="321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 smtClean="0">
                <a:latin typeface="Candara" panose="020E0502030303020204" pitchFamily="34" charset="0"/>
              </a:rPr>
              <a:t>Policy &amp; Compliance: 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F</a:t>
            </a:r>
            <a:r>
              <a:rPr lang="en-US" sz="2600" dirty="0" smtClean="0">
                <a:latin typeface="Candara" panose="020E0502030303020204" pitchFamily="34" charset="0"/>
              </a:rPr>
              <a:t>ocused </a:t>
            </a:r>
            <a:r>
              <a:rPr lang="en-US" sz="2600" dirty="0">
                <a:latin typeface="Candara" panose="020E0502030303020204" pitchFamily="34" charset="0"/>
              </a:rPr>
              <a:t>on understanding and meeting external legal </a:t>
            </a:r>
            <a:r>
              <a:rPr lang="en-US" sz="2600" dirty="0" smtClean="0">
                <a:latin typeface="Candara" panose="020E0502030303020204" pitchFamily="34" charset="0"/>
              </a:rPr>
              <a:t>and regulatory </a:t>
            </a:r>
            <a:r>
              <a:rPr lang="en-US" sz="2600" dirty="0">
                <a:latin typeface="Candara" panose="020E0502030303020204" pitchFamily="34" charset="0"/>
              </a:rPr>
              <a:t>requirements while also driving internal security standards to ensure compliance in a </a:t>
            </a:r>
            <a:r>
              <a:rPr lang="en-US" sz="2600" dirty="0" smtClean="0">
                <a:latin typeface="Candara" panose="020E0502030303020204" pitchFamily="34" charset="0"/>
              </a:rPr>
              <a:t>way that’s </a:t>
            </a:r>
            <a:r>
              <a:rPr lang="en-US" sz="2600" dirty="0">
                <a:latin typeface="Candara" panose="020E0502030303020204" pitchFamily="34" charset="0"/>
              </a:rPr>
              <a:t>aligned with the business purpose of the </a:t>
            </a:r>
            <a:r>
              <a:rPr lang="en-US" sz="2600" dirty="0" smtClean="0">
                <a:latin typeface="Candara" panose="020E0502030303020204" pitchFamily="34" charset="0"/>
              </a:rPr>
              <a:t>org.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Fundamentals-SAMM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024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 smtClean="0">
                <a:latin typeface="Candara" panose="020E0502030303020204" pitchFamily="34" charset="0"/>
              </a:rPr>
              <a:t>Policy &amp; Compliance: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A driving theme for improvement within this Practice is focus on project-level audits that gather </a:t>
            </a:r>
            <a:r>
              <a:rPr lang="en-US" sz="2600" dirty="0" smtClean="0">
                <a:latin typeface="Candara" panose="020E0502030303020204" pitchFamily="34" charset="0"/>
              </a:rPr>
              <a:t>information about </a:t>
            </a:r>
            <a:r>
              <a:rPr lang="en-US" sz="2600" dirty="0">
                <a:latin typeface="Candara" panose="020E0502030303020204" pitchFamily="34" charset="0"/>
              </a:rPr>
              <a:t>the organization’s behavior in order to check that expectations are being met.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Fundamentals-SAMM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024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Fundamentals-SAMM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88" y="1414244"/>
            <a:ext cx="7589289" cy="321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13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Lets look at SAMM Construction Phase in the next module…</a:t>
            </a:r>
            <a:endParaRPr lang="en-US" sz="2600" b="1" dirty="0" smtClean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Fundamentals-SAMM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3767" y="57730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55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Fundamentals-SAMM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578" y="1419367"/>
            <a:ext cx="3360508" cy="92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2" y="2544922"/>
            <a:ext cx="7706783" cy="252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037230" y="3138985"/>
            <a:ext cx="4053385" cy="1931913"/>
          </a:xfrm>
          <a:prstGeom prst="roundRect">
            <a:avLst/>
          </a:prstGeom>
          <a:noFill/>
          <a:ln w="57150">
            <a:prstDash val="dash"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1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Fundamentals-SAMM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12" y="1733266"/>
            <a:ext cx="7687322" cy="3263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44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OWASP Software Assurance Maturity Model (SAMM)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</a:rPr>
              <a:t>Governance Phase: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Strategy &amp; Metrics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Education &amp; Guidance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Policy &amp; Compliance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Fundamentals-SAMM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555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 smtClean="0">
                <a:latin typeface="Candara" panose="020E0502030303020204" pitchFamily="34" charset="0"/>
              </a:rPr>
              <a:t>Strategy &amp; Metrics: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F</a:t>
            </a:r>
            <a:r>
              <a:rPr lang="en-US" sz="2600" dirty="0" smtClean="0">
                <a:latin typeface="Candara" panose="020E0502030303020204" pitchFamily="34" charset="0"/>
              </a:rPr>
              <a:t>ocused </a:t>
            </a:r>
            <a:r>
              <a:rPr lang="en-US" sz="2600" dirty="0">
                <a:latin typeface="Candara" panose="020E0502030303020204" pitchFamily="34" charset="0"/>
              </a:rPr>
              <a:t>on establishing the framework within an </a:t>
            </a:r>
            <a:r>
              <a:rPr lang="en-US" sz="2600" dirty="0" smtClean="0">
                <a:latin typeface="Candara" panose="020E0502030303020204" pitchFamily="34" charset="0"/>
              </a:rPr>
              <a:t>organization for </a:t>
            </a:r>
            <a:r>
              <a:rPr lang="en-US" sz="2600" dirty="0">
                <a:latin typeface="Candara" panose="020E0502030303020204" pitchFamily="34" charset="0"/>
              </a:rPr>
              <a:t>a software security assurance program.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Fundamentals-SAMM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8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>
                <a:latin typeface="Candara" panose="020E0502030303020204" pitchFamily="34" charset="0"/>
              </a:rPr>
              <a:t>Strategy &amp; Metrics: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…</a:t>
            </a:r>
            <a:r>
              <a:rPr lang="en-US" sz="2600" dirty="0">
                <a:latin typeface="Candara" panose="020E0502030303020204" pitchFamily="34" charset="0"/>
              </a:rPr>
              <a:t>This is the most fundamental step in defining security goals in a way that’s both measurable and aligned with the organization’s real business risk.</a:t>
            </a:r>
          </a:p>
          <a:p>
            <a:pPr marL="914400" lvl="1" indent="-457200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Fundamentals-SAMM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8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Fundamentals-SAMM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94" y="1323472"/>
            <a:ext cx="7626136" cy="321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92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 smtClean="0">
                <a:latin typeface="Candara" panose="020E0502030303020204" pitchFamily="34" charset="0"/>
              </a:rPr>
              <a:t>Education &amp; Guidance: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F</a:t>
            </a:r>
            <a:r>
              <a:rPr lang="en-US" sz="2600" dirty="0" smtClean="0">
                <a:latin typeface="Candara" panose="020E0502030303020204" pitchFamily="34" charset="0"/>
              </a:rPr>
              <a:t>ocused </a:t>
            </a:r>
            <a:r>
              <a:rPr lang="en-US" sz="2600" dirty="0">
                <a:latin typeface="Candara" panose="020E0502030303020204" pitchFamily="34" charset="0"/>
              </a:rPr>
              <a:t>on arming personnel involved in the software </a:t>
            </a:r>
            <a:r>
              <a:rPr lang="en-US" sz="2600" dirty="0" smtClean="0">
                <a:latin typeface="Candara" panose="020E0502030303020204" pitchFamily="34" charset="0"/>
              </a:rPr>
              <a:t>lifecycle with </a:t>
            </a:r>
            <a:r>
              <a:rPr lang="en-US" sz="2600" dirty="0">
                <a:latin typeface="Candara" panose="020E0502030303020204" pitchFamily="34" charset="0"/>
              </a:rPr>
              <a:t>knowledge and resources to design, develop, and deploy secure </a:t>
            </a:r>
            <a:r>
              <a:rPr lang="en-US" sz="2600" dirty="0" smtClean="0">
                <a:latin typeface="Candara" panose="020E0502030303020204" pitchFamily="34" charset="0"/>
              </a:rPr>
              <a:t>software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Fundamentals-SAMM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805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 smtClean="0">
                <a:latin typeface="Candara" panose="020E0502030303020204" pitchFamily="34" charset="0"/>
              </a:rPr>
              <a:t>Education &amp; Guidance: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…With improved access to information, project teams will be better able to proactively identify and mitigate the specific security risks that apply to their organization.</a:t>
            </a:r>
          </a:p>
          <a:p>
            <a:pPr marL="914400" lvl="1" indent="-457200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Fundamentals-SAMM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805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18447</TotalTime>
  <Words>303</Words>
  <Application>Microsoft Office PowerPoint</Application>
  <PresentationFormat>On-screen Show (4:3)</PresentationFormat>
  <Paragraphs>64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Candara</vt:lpstr>
      <vt:lpstr>Office Theme</vt:lpstr>
      <vt:lpstr>Software Security Fundamentals-SAMM</vt:lpstr>
      <vt:lpstr>Software Security Fundamentals-SAMM</vt:lpstr>
      <vt:lpstr>Software Security Fundamentals-SAMM</vt:lpstr>
      <vt:lpstr>Software Security Fundamentals-SAMM</vt:lpstr>
      <vt:lpstr>Software Security Fundamentals-SAMM</vt:lpstr>
      <vt:lpstr>Software Security Fundamentals-SAMM</vt:lpstr>
      <vt:lpstr>Software Security Fundamentals-SAMM</vt:lpstr>
      <vt:lpstr>Software Security Fundamentals-SAMM</vt:lpstr>
      <vt:lpstr>Software Security Fundamentals-SAMM</vt:lpstr>
      <vt:lpstr>Software Security Fundamentals-SAMM</vt:lpstr>
      <vt:lpstr>Software Security Fundamentals-SAMM</vt:lpstr>
      <vt:lpstr>Software Security Fundamentals-SAMM</vt:lpstr>
      <vt:lpstr>Software Security Fundamentals-SAMM</vt:lpstr>
      <vt:lpstr>Software Security Fundamentals-SAMM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1550</cp:revision>
  <cp:lastPrinted>2017-07-15T17:14:51Z</cp:lastPrinted>
  <dcterms:modified xsi:type="dcterms:W3CDTF">2017-07-31T09:55:48Z</dcterms:modified>
</cp:coreProperties>
</file>