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3" r:id="rId2"/>
    <p:sldId id="384" r:id="rId3"/>
    <p:sldId id="386" r:id="rId4"/>
    <p:sldId id="389" r:id="rId5"/>
    <p:sldId id="385" r:id="rId6"/>
    <p:sldId id="387" r:id="rId7"/>
    <p:sldId id="388" r:id="rId8"/>
    <p:sldId id="390" r:id="rId9"/>
    <p:sldId id="39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0B43B2-A901-41CA-90A8-F64F32A5F34E}" type="presOf" srcId="{2F5C58CB-BD68-4B17-89D7-95FB7EFE9AD2}" destId="{1D92979B-D7F5-4133-BF4A-0D0008091C8F}" srcOrd="0" destOrd="0" presId="urn:microsoft.com/office/officeart/2005/8/layout/bProcess4"/>
    <dgm:cxn modelId="{C6857D91-8674-4E25-88D0-A7C96573BC44}" type="presOf" srcId="{8ADE569B-CA20-4662-B243-14D1B901D495}" destId="{6AD4AFCD-B125-4656-8794-990E72E67CD7}" srcOrd="0" destOrd="0" presId="urn:microsoft.com/office/officeart/2005/8/layout/bProcess4"/>
    <dgm:cxn modelId="{562E1B70-5C00-4857-9819-F35C0AC32B63}" type="presOf" srcId="{05B7BA6C-F25C-49BA-82D1-AADA3639E55F}" destId="{2D5C2491-1E1C-4099-9C41-401E725710A4}" srcOrd="0" destOrd="0" presId="urn:microsoft.com/office/officeart/2005/8/layout/bProcess4"/>
    <dgm:cxn modelId="{886DEDD2-FC5A-405D-8C10-2B373443EBB6}" type="presOf" srcId="{ECC03147-67E9-4BDA-9D95-9F9E40B746FD}" destId="{CA3B1784-7978-4D06-9D87-2755969A8A5F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D30E190D-AE61-4E02-941E-7819324DEF5E}" type="presOf" srcId="{37A20196-4C91-4AA3-A382-4764E7981DAC}" destId="{F472CADD-BF7C-4804-98D8-CA3CC2ECCC8D}" srcOrd="0" destOrd="0" presId="urn:microsoft.com/office/officeart/2005/8/layout/bProcess4"/>
    <dgm:cxn modelId="{BE589128-79C6-4106-B30E-C4D008652BE9}" type="presOf" srcId="{A19DCA15-DC16-4E5E-B936-93087CE00702}" destId="{A8586C99-5D22-4F5E-9EBA-88BA497D90E4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691F1DC3-7984-4F36-B782-1F2E8314277A}" type="presOf" srcId="{B97A436F-FB36-4C7F-B98B-22DB3DE641EA}" destId="{1CDC6AF5-4C21-4747-8959-E7E02B44D78B}" srcOrd="0" destOrd="0" presId="urn:microsoft.com/office/officeart/2005/8/layout/bProcess4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D1F6FA43-1455-4923-912D-65F312048746}" type="presOf" srcId="{5FE89CF6-BF84-4977-9D3B-9D1AB3BA7CD0}" destId="{5DC178FA-4065-4BDA-8A99-D7768621CD75}" srcOrd="0" destOrd="0" presId="urn:microsoft.com/office/officeart/2005/8/layout/bProcess4"/>
    <dgm:cxn modelId="{B693E118-4262-41B2-8D92-F45B605E0A9A}" type="presOf" srcId="{9C8764E6-33F0-4A8E-A24C-88E903EDCB81}" destId="{4EDF7811-C336-4B87-94D0-18E6867C9936}" srcOrd="0" destOrd="0" presId="urn:microsoft.com/office/officeart/2005/8/layout/bProcess4"/>
    <dgm:cxn modelId="{6A47C190-892E-4FB6-98C6-13F004413559}" type="presOf" srcId="{10E9E664-46B5-4384-8F58-BD398F291D23}" destId="{C4F1491C-D21B-41B7-9AAE-702B6212BB0B}" srcOrd="0" destOrd="0" presId="urn:microsoft.com/office/officeart/2005/8/layout/bProcess4"/>
    <dgm:cxn modelId="{9664EB27-4E01-4712-9F01-2F6ED948B70C}" type="presOf" srcId="{3AE6B547-57FD-491B-9360-50EE78CC2847}" destId="{B5835989-CB82-4EA5-BB4A-8E30CE04EC07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C4105712-E522-4C33-B929-EFE6B34A2559}" type="presOf" srcId="{298774BB-0ACF-4F4C-A11E-2F8AF9138BA5}" destId="{6574CC55-41F0-412D-A185-B6831CCD08F0}" srcOrd="0" destOrd="0" presId="urn:microsoft.com/office/officeart/2005/8/layout/bProcess4"/>
    <dgm:cxn modelId="{6691D443-4820-4769-A7F6-2D0216410EC5}" type="presOf" srcId="{4FAD9F90-F248-493B-9409-9FAC10CA1979}" destId="{0E19B4E4-31B7-4EFB-A9C0-F036B6154760}" srcOrd="0" destOrd="0" presId="urn:microsoft.com/office/officeart/2005/8/layout/bProcess4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AA3662A4-2D91-4670-8745-6929E578315B}" type="presOf" srcId="{48D0DFE8-A860-4EBF-8AA0-47F975EF2108}" destId="{AC86175E-4ABC-473D-ACA1-45379FC01968}" srcOrd="0" destOrd="0" presId="urn:microsoft.com/office/officeart/2005/8/layout/bProcess4"/>
    <dgm:cxn modelId="{184BA50D-03E3-4732-80EE-73746434366C}" type="presOf" srcId="{92B25205-F345-4A1A-BC10-30FF29FA21B1}" destId="{0FBA25FF-2673-4AC9-AAF6-FD85A34F6D10}" srcOrd="0" destOrd="0" presId="urn:microsoft.com/office/officeart/2005/8/layout/bProcess4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BAFCD136-518C-47CB-9B95-6169F8B1842C}" type="presOf" srcId="{12141D20-A334-45B4-A64B-E487716DF598}" destId="{D6CA9AA2-8D8A-453A-B565-5C29E0978AF1}" srcOrd="0" destOrd="0" presId="urn:microsoft.com/office/officeart/2005/8/layout/bProcess4"/>
    <dgm:cxn modelId="{63D1E7E5-8A35-4C9A-8433-BE299245398D}" type="presParOf" srcId="{1CDC6AF5-4C21-4747-8959-E7E02B44D78B}" destId="{C0254E4C-1B48-493F-81F4-602C19A061FF}" srcOrd="0" destOrd="0" presId="urn:microsoft.com/office/officeart/2005/8/layout/bProcess4"/>
    <dgm:cxn modelId="{0C9502CE-F05E-4D22-BD2D-3CBA4BD3593D}" type="presParOf" srcId="{C0254E4C-1B48-493F-81F4-602C19A061FF}" destId="{72E2144F-A925-4058-BFB1-A11D357A99E7}" srcOrd="0" destOrd="0" presId="urn:microsoft.com/office/officeart/2005/8/layout/bProcess4"/>
    <dgm:cxn modelId="{61CDAF49-6F3C-4F7E-9EC6-F88F75F7B58E}" type="presParOf" srcId="{C0254E4C-1B48-493F-81F4-602C19A061FF}" destId="{A8586C99-5D22-4F5E-9EBA-88BA497D90E4}" srcOrd="1" destOrd="0" presId="urn:microsoft.com/office/officeart/2005/8/layout/bProcess4"/>
    <dgm:cxn modelId="{841E31A5-F9E0-4B10-AF2A-9A3FBD5429B9}" type="presParOf" srcId="{1CDC6AF5-4C21-4747-8959-E7E02B44D78B}" destId="{2D5C2491-1E1C-4099-9C41-401E725710A4}" srcOrd="1" destOrd="0" presId="urn:microsoft.com/office/officeart/2005/8/layout/bProcess4"/>
    <dgm:cxn modelId="{D8B46777-1029-473B-B1FC-685F980B24FB}" type="presParOf" srcId="{1CDC6AF5-4C21-4747-8959-E7E02B44D78B}" destId="{E6D6959A-A22E-4B70-B5AE-AB2A85ED62DD}" srcOrd="2" destOrd="0" presId="urn:microsoft.com/office/officeart/2005/8/layout/bProcess4"/>
    <dgm:cxn modelId="{A6B2886B-4864-4B37-82B3-7E3899F87B42}" type="presParOf" srcId="{E6D6959A-A22E-4B70-B5AE-AB2A85ED62DD}" destId="{9A9235F0-9002-4FC2-99A7-F2661E4381E8}" srcOrd="0" destOrd="0" presId="urn:microsoft.com/office/officeart/2005/8/layout/bProcess4"/>
    <dgm:cxn modelId="{C601BA90-FCD3-49BA-BABF-5B52945E8E63}" type="presParOf" srcId="{E6D6959A-A22E-4B70-B5AE-AB2A85ED62DD}" destId="{1D92979B-D7F5-4133-BF4A-0D0008091C8F}" srcOrd="1" destOrd="0" presId="urn:microsoft.com/office/officeart/2005/8/layout/bProcess4"/>
    <dgm:cxn modelId="{F5F6A639-393A-46EC-B90C-C0BBA4748112}" type="presParOf" srcId="{1CDC6AF5-4C21-4747-8959-E7E02B44D78B}" destId="{0E19B4E4-31B7-4EFB-A9C0-F036B6154760}" srcOrd="3" destOrd="0" presId="urn:microsoft.com/office/officeart/2005/8/layout/bProcess4"/>
    <dgm:cxn modelId="{3E3FF84C-B01D-474A-82E0-2A90BB5BEAD1}" type="presParOf" srcId="{1CDC6AF5-4C21-4747-8959-E7E02B44D78B}" destId="{EC0AAB1A-2D69-4FF6-964E-02E09563E9F4}" srcOrd="4" destOrd="0" presId="urn:microsoft.com/office/officeart/2005/8/layout/bProcess4"/>
    <dgm:cxn modelId="{A9DB95AC-EEC7-4055-B667-57ABAF33D502}" type="presParOf" srcId="{EC0AAB1A-2D69-4FF6-964E-02E09563E9F4}" destId="{49D1EDB5-6CC6-49D2-98AE-A3615CFE1776}" srcOrd="0" destOrd="0" presId="urn:microsoft.com/office/officeart/2005/8/layout/bProcess4"/>
    <dgm:cxn modelId="{7A0FC9A1-0A47-4130-9E34-90CB3267B9D0}" type="presParOf" srcId="{EC0AAB1A-2D69-4FF6-964E-02E09563E9F4}" destId="{5DC178FA-4065-4BDA-8A99-D7768621CD75}" srcOrd="1" destOrd="0" presId="urn:microsoft.com/office/officeart/2005/8/layout/bProcess4"/>
    <dgm:cxn modelId="{4A41596F-5096-4A1F-851A-5134B0427E81}" type="presParOf" srcId="{1CDC6AF5-4C21-4747-8959-E7E02B44D78B}" destId="{6AD4AFCD-B125-4656-8794-990E72E67CD7}" srcOrd="5" destOrd="0" presId="urn:microsoft.com/office/officeart/2005/8/layout/bProcess4"/>
    <dgm:cxn modelId="{05CB1097-44FF-4F96-864B-DE2DEE5FAA13}" type="presParOf" srcId="{1CDC6AF5-4C21-4747-8959-E7E02B44D78B}" destId="{28533247-53D9-48D3-BEF3-DDC25DA3CD7C}" srcOrd="6" destOrd="0" presId="urn:microsoft.com/office/officeart/2005/8/layout/bProcess4"/>
    <dgm:cxn modelId="{212D5EDC-3A0E-4594-B9CB-F332C4C7C67F}" type="presParOf" srcId="{28533247-53D9-48D3-BEF3-DDC25DA3CD7C}" destId="{1CF0A104-86AA-424A-A561-EC39D1FF3A37}" srcOrd="0" destOrd="0" presId="urn:microsoft.com/office/officeart/2005/8/layout/bProcess4"/>
    <dgm:cxn modelId="{FA36CF88-B9B5-4A6A-8FC8-A51E0D736F45}" type="presParOf" srcId="{28533247-53D9-48D3-BEF3-DDC25DA3CD7C}" destId="{CA3B1784-7978-4D06-9D87-2755969A8A5F}" srcOrd="1" destOrd="0" presId="urn:microsoft.com/office/officeart/2005/8/layout/bProcess4"/>
    <dgm:cxn modelId="{CB785CA6-0B1C-4120-AC20-8B016F706D36}" type="presParOf" srcId="{1CDC6AF5-4C21-4747-8959-E7E02B44D78B}" destId="{6574CC55-41F0-412D-A185-B6831CCD08F0}" srcOrd="7" destOrd="0" presId="urn:microsoft.com/office/officeart/2005/8/layout/bProcess4"/>
    <dgm:cxn modelId="{0EF9D35F-7E2A-4EC5-841A-C3ADFEACDC0F}" type="presParOf" srcId="{1CDC6AF5-4C21-4747-8959-E7E02B44D78B}" destId="{63F914D6-B2F1-4140-BB7B-2FD84F5B94E1}" srcOrd="8" destOrd="0" presId="urn:microsoft.com/office/officeart/2005/8/layout/bProcess4"/>
    <dgm:cxn modelId="{50F17296-93EC-4F6F-8EC9-A998FE3E137F}" type="presParOf" srcId="{63F914D6-B2F1-4140-BB7B-2FD84F5B94E1}" destId="{E9DABDE4-7720-4625-9ECE-FB16B9102BD4}" srcOrd="0" destOrd="0" presId="urn:microsoft.com/office/officeart/2005/8/layout/bProcess4"/>
    <dgm:cxn modelId="{9ED5FF05-B351-4093-882E-EF8AF9666DE9}" type="presParOf" srcId="{63F914D6-B2F1-4140-BB7B-2FD84F5B94E1}" destId="{F472CADD-BF7C-4804-98D8-CA3CC2ECCC8D}" srcOrd="1" destOrd="0" presId="urn:microsoft.com/office/officeart/2005/8/layout/bProcess4"/>
    <dgm:cxn modelId="{8C75694F-F9C2-4F6A-869D-A478CA8CF405}" type="presParOf" srcId="{1CDC6AF5-4C21-4747-8959-E7E02B44D78B}" destId="{AC86175E-4ABC-473D-ACA1-45379FC01968}" srcOrd="9" destOrd="0" presId="urn:microsoft.com/office/officeart/2005/8/layout/bProcess4"/>
    <dgm:cxn modelId="{82FEFB4A-B528-4B38-BDF7-80279C9DEE58}" type="presParOf" srcId="{1CDC6AF5-4C21-4747-8959-E7E02B44D78B}" destId="{FCE8B1EE-5682-4E4E-A5E0-17988EB7E8A6}" srcOrd="10" destOrd="0" presId="urn:microsoft.com/office/officeart/2005/8/layout/bProcess4"/>
    <dgm:cxn modelId="{7DF295AD-3C0C-4CB8-8E49-E6BA885333C5}" type="presParOf" srcId="{FCE8B1EE-5682-4E4E-A5E0-17988EB7E8A6}" destId="{D5051931-6BBB-4F00-AECC-503AC795E3DF}" srcOrd="0" destOrd="0" presId="urn:microsoft.com/office/officeart/2005/8/layout/bProcess4"/>
    <dgm:cxn modelId="{7B95FF6B-D21A-42AB-A886-1D832772C612}" type="presParOf" srcId="{FCE8B1EE-5682-4E4E-A5E0-17988EB7E8A6}" destId="{0FBA25FF-2673-4AC9-AAF6-FD85A34F6D10}" srcOrd="1" destOrd="0" presId="urn:microsoft.com/office/officeart/2005/8/layout/bProcess4"/>
    <dgm:cxn modelId="{DC24D9F9-75E5-4D93-A366-80194CFCCF3D}" type="presParOf" srcId="{1CDC6AF5-4C21-4747-8959-E7E02B44D78B}" destId="{D6CA9AA2-8D8A-453A-B565-5C29E0978AF1}" srcOrd="11" destOrd="0" presId="urn:microsoft.com/office/officeart/2005/8/layout/bProcess4"/>
    <dgm:cxn modelId="{E2C68D89-BE08-4E98-9272-E874B1108FCD}" type="presParOf" srcId="{1CDC6AF5-4C21-4747-8959-E7E02B44D78B}" destId="{9C316A4A-CC42-4465-9F5D-DABFF5D4E976}" srcOrd="12" destOrd="0" presId="urn:microsoft.com/office/officeart/2005/8/layout/bProcess4"/>
    <dgm:cxn modelId="{8A559AA6-F157-4E96-B72D-C2104FF3A010}" type="presParOf" srcId="{9C316A4A-CC42-4465-9F5D-DABFF5D4E976}" destId="{A3997A47-8E65-4993-B660-82B73056FAD9}" srcOrd="0" destOrd="0" presId="urn:microsoft.com/office/officeart/2005/8/layout/bProcess4"/>
    <dgm:cxn modelId="{2C7C1A41-141E-4ABE-A3DA-C46583AEEB3D}" type="presParOf" srcId="{9C316A4A-CC42-4465-9F5D-DABFF5D4E976}" destId="{B5835989-CB82-4EA5-BB4A-8E30CE04EC07}" srcOrd="1" destOrd="0" presId="urn:microsoft.com/office/officeart/2005/8/layout/bProcess4"/>
    <dgm:cxn modelId="{B3A77A35-3F3A-47C4-8E5B-C843B985CEC0}" type="presParOf" srcId="{1CDC6AF5-4C21-4747-8959-E7E02B44D78B}" destId="{4EDF7811-C336-4B87-94D0-18E6867C9936}" srcOrd="13" destOrd="0" presId="urn:microsoft.com/office/officeart/2005/8/layout/bProcess4"/>
    <dgm:cxn modelId="{3C378740-BE6B-43F0-B329-93510080C16E}" type="presParOf" srcId="{1CDC6AF5-4C21-4747-8959-E7E02B44D78B}" destId="{A3B193E7-BC1C-4F4D-9938-48D7FED4024F}" srcOrd="14" destOrd="0" presId="urn:microsoft.com/office/officeart/2005/8/layout/bProcess4"/>
    <dgm:cxn modelId="{1C0DF1CE-7E43-460E-95B1-1D31E04E2AC9}" type="presParOf" srcId="{A3B193E7-BC1C-4F4D-9938-48D7FED4024F}" destId="{1440B29F-962F-4BAC-AB36-E5490411233E}" srcOrd="0" destOrd="0" presId="urn:microsoft.com/office/officeart/2005/8/layout/bProcess4"/>
    <dgm:cxn modelId="{16EF8F4D-AC2C-4D1A-ADDE-0D318CA2900E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61C7A-0B14-4AE7-A6F5-2BD4E709F798}" type="doc">
      <dgm:prSet loTypeId="urn:microsoft.com/office/officeart/2005/8/layout/cycle3" loCatId="cycle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7275AA7-5C91-440E-B3F0-BE5CD5A86E4B}">
      <dgm:prSet phldrT="[Text]" custT="1"/>
      <dgm:spPr/>
      <dgm:t>
        <a:bodyPr/>
        <a:lstStyle/>
        <a:p>
          <a:r>
            <a:rPr lang="en-US" sz="2200" dirty="0" smtClean="0">
              <a:solidFill>
                <a:schemeClr val="tx1"/>
              </a:solidFill>
            </a:rPr>
            <a:t>1. Research Security Controls</a:t>
          </a:r>
          <a:endParaRPr lang="en-US" sz="2200" dirty="0">
            <a:solidFill>
              <a:schemeClr val="tx1"/>
            </a:solidFill>
          </a:endParaRPr>
        </a:p>
      </dgm:t>
    </dgm:pt>
    <dgm:pt modelId="{651A166E-0204-41CF-ACCA-36D08FAC4724}" type="parTrans" cxnId="{6A11B2C7-D81C-4FF9-89E1-7E376F46E2F4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94A71378-B0F2-4563-862D-E93843281D38}" type="sibTrans" cxnId="{6A11B2C7-D81C-4FF9-89E1-7E376F46E2F4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1B35DB2F-8BD1-4056-8802-88307A2EBDD0}">
      <dgm:prSet phldrT="[Text]" custT="1"/>
      <dgm:spPr/>
      <dgm:t>
        <a:bodyPr/>
        <a:lstStyle/>
        <a:p>
          <a:r>
            <a:rPr lang="en-US" sz="2200" dirty="0" smtClean="0">
              <a:solidFill>
                <a:schemeClr val="tx1"/>
              </a:solidFill>
            </a:rPr>
            <a:t>2. Apply Security Controls (Hardening)</a:t>
          </a:r>
        </a:p>
      </dgm:t>
    </dgm:pt>
    <dgm:pt modelId="{849BA226-D86A-4D65-BF2F-B64689C5A6CE}" type="parTrans" cxnId="{794C23A3-4B89-40B4-990F-75746FBA80FC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20E86FD8-BE86-4E2C-997D-29660F4B1127}" type="sibTrans" cxnId="{794C23A3-4B89-40B4-990F-75746FBA80FC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9214C593-D16A-4C15-8481-F8329933AEC0}">
      <dgm:prSet phldrT="[Text]" custT="1"/>
      <dgm:spPr/>
      <dgm:t>
        <a:bodyPr/>
        <a:lstStyle/>
        <a:p>
          <a:r>
            <a:rPr lang="en-US" sz="2200" dirty="0" smtClean="0">
              <a:solidFill>
                <a:schemeClr val="tx1"/>
              </a:solidFill>
            </a:rPr>
            <a:t>3. Code Review &amp; Automated Testing (Validation)</a:t>
          </a:r>
          <a:endParaRPr lang="en-US" sz="2200" dirty="0">
            <a:solidFill>
              <a:schemeClr val="tx1"/>
            </a:solidFill>
          </a:endParaRPr>
        </a:p>
      </dgm:t>
    </dgm:pt>
    <dgm:pt modelId="{256027CE-7422-440A-9AAD-5D0F8FB36B02}" type="parTrans" cxnId="{6C911C0A-FDEE-4FD6-9BC3-46A3A9475675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26CF0F65-E297-481E-8A5A-22EB88F6B213}" type="sibTrans" cxnId="{6C911C0A-FDEE-4FD6-9BC3-46A3A9475675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4E5FC00C-9674-46D4-AAC8-2C33CCDC8524}">
      <dgm:prSet phldrT="[Text]" custT="1"/>
      <dgm:spPr/>
      <dgm:t>
        <a:bodyPr/>
        <a:lstStyle/>
        <a:p>
          <a:r>
            <a:rPr lang="en-US" sz="2200" dirty="0" smtClean="0">
              <a:solidFill>
                <a:schemeClr val="tx1"/>
              </a:solidFill>
            </a:rPr>
            <a:t>4. Harden Server Environment</a:t>
          </a:r>
          <a:endParaRPr lang="en-US" sz="2200" dirty="0">
            <a:solidFill>
              <a:schemeClr val="tx1"/>
            </a:solidFill>
          </a:endParaRPr>
        </a:p>
      </dgm:t>
    </dgm:pt>
    <dgm:pt modelId="{80CCA7C5-A3C0-4D4C-A5E4-ECB551E85765}" type="parTrans" cxnId="{6042E238-5753-4A4C-BB24-6DDC6C04A8EE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6BADA8BF-C889-4350-8186-C0BD4274E1E2}" type="sibTrans" cxnId="{6042E238-5753-4A4C-BB24-6DDC6C04A8EE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9578C616-86A0-48C2-AE7E-8465BA0002AC}">
      <dgm:prSet phldrT="[Text]" custT="1"/>
      <dgm:spPr/>
      <dgm:t>
        <a:bodyPr/>
        <a:lstStyle/>
        <a:p>
          <a:r>
            <a:rPr lang="en-US" sz="2200" dirty="0" smtClean="0">
              <a:solidFill>
                <a:schemeClr val="tx1"/>
              </a:solidFill>
            </a:rPr>
            <a:t>5. Pen Test &amp; Accreditation</a:t>
          </a:r>
        </a:p>
        <a:p>
          <a:r>
            <a:rPr lang="en-US" sz="2200" dirty="0" smtClean="0">
              <a:solidFill>
                <a:schemeClr val="tx1"/>
              </a:solidFill>
            </a:rPr>
            <a:t>(Move to PROD)</a:t>
          </a:r>
          <a:endParaRPr lang="en-US" sz="2200" dirty="0">
            <a:solidFill>
              <a:schemeClr val="tx1"/>
            </a:solidFill>
          </a:endParaRPr>
        </a:p>
      </dgm:t>
    </dgm:pt>
    <dgm:pt modelId="{01BD11C2-AFF1-4746-B92E-F9B1F9F4C9D5}" type="parTrans" cxnId="{2720CCEC-A675-4E31-9CA1-8F160420DD30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B12167A1-50A3-4E64-977E-C2C100FDEBF9}" type="sibTrans" cxnId="{2720CCEC-A675-4E31-9CA1-8F160420DD30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BE944E1A-A599-4709-A182-7E947EB350AD}" type="pres">
      <dgm:prSet presAssocID="{BB461C7A-0B14-4AE7-A6F5-2BD4E709F7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CE8C94-9FE7-4631-88CE-E8506854901C}" type="pres">
      <dgm:prSet presAssocID="{BB461C7A-0B14-4AE7-A6F5-2BD4E709F798}" presName="cycle" presStyleCnt="0"/>
      <dgm:spPr/>
    </dgm:pt>
    <dgm:pt modelId="{CDC5AC27-A407-49D6-84B3-AA92D0B4BA4E}" type="pres">
      <dgm:prSet presAssocID="{37275AA7-5C91-440E-B3F0-BE5CD5A86E4B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86B92-5D4D-489F-86B9-ECD4254A0F10}" type="pres">
      <dgm:prSet presAssocID="{94A71378-B0F2-4563-862D-E93843281D38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6C4B44B9-D3E4-4257-BA70-47091233C787}" type="pres">
      <dgm:prSet presAssocID="{1B35DB2F-8BD1-4056-8802-88307A2EBDD0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22A59-63D6-41CD-AD2E-16F3C1F0B99B}" type="pres">
      <dgm:prSet presAssocID="{9214C593-D16A-4C15-8481-F8329933AEC0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93981-17B7-446F-90A6-200AD90A76D6}" type="pres">
      <dgm:prSet presAssocID="{4E5FC00C-9674-46D4-AAC8-2C33CCDC8524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5C83A-FD66-4227-A0A7-A0BC3D1596FE}" type="pres">
      <dgm:prSet presAssocID="{9578C616-86A0-48C2-AE7E-8465BA0002AC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911C0A-FDEE-4FD6-9BC3-46A3A9475675}" srcId="{BB461C7A-0B14-4AE7-A6F5-2BD4E709F798}" destId="{9214C593-D16A-4C15-8481-F8329933AEC0}" srcOrd="2" destOrd="0" parTransId="{256027CE-7422-440A-9AAD-5D0F8FB36B02}" sibTransId="{26CF0F65-E297-481E-8A5A-22EB88F6B213}"/>
    <dgm:cxn modelId="{21FA270F-2049-467F-A48D-3FCFFA3F31F7}" type="presOf" srcId="{37275AA7-5C91-440E-B3F0-BE5CD5A86E4B}" destId="{CDC5AC27-A407-49D6-84B3-AA92D0B4BA4E}" srcOrd="0" destOrd="0" presId="urn:microsoft.com/office/officeart/2005/8/layout/cycle3"/>
    <dgm:cxn modelId="{6042E238-5753-4A4C-BB24-6DDC6C04A8EE}" srcId="{BB461C7A-0B14-4AE7-A6F5-2BD4E709F798}" destId="{4E5FC00C-9674-46D4-AAC8-2C33CCDC8524}" srcOrd="3" destOrd="0" parTransId="{80CCA7C5-A3C0-4D4C-A5E4-ECB551E85765}" sibTransId="{6BADA8BF-C889-4350-8186-C0BD4274E1E2}"/>
    <dgm:cxn modelId="{7A6CF2FE-392E-4C06-A2EA-BFE19916E5F3}" type="presOf" srcId="{1B35DB2F-8BD1-4056-8802-88307A2EBDD0}" destId="{6C4B44B9-D3E4-4257-BA70-47091233C787}" srcOrd="0" destOrd="0" presId="urn:microsoft.com/office/officeart/2005/8/layout/cycle3"/>
    <dgm:cxn modelId="{D39FA832-D97E-4B58-8C62-9F91DD9D3C20}" type="presOf" srcId="{9214C593-D16A-4C15-8481-F8329933AEC0}" destId="{27122A59-63D6-41CD-AD2E-16F3C1F0B99B}" srcOrd="0" destOrd="0" presId="urn:microsoft.com/office/officeart/2005/8/layout/cycle3"/>
    <dgm:cxn modelId="{2720CCEC-A675-4E31-9CA1-8F160420DD30}" srcId="{BB461C7A-0B14-4AE7-A6F5-2BD4E709F798}" destId="{9578C616-86A0-48C2-AE7E-8465BA0002AC}" srcOrd="4" destOrd="0" parTransId="{01BD11C2-AFF1-4746-B92E-F9B1F9F4C9D5}" sibTransId="{B12167A1-50A3-4E64-977E-C2C100FDEBF9}"/>
    <dgm:cxn modelId="{17FD26CC-A95A-49C9-A214-835E42198CF7}" type="presOf" srcId="{BB461C7A-0B14-4AE7-A6F5-2BD4E709F798}" destId="{BE944E1A-A599-4709-A182-7E947EB350AD}" srcOrd="0" destOrd="0" presId="urn:microsoft.com/office/officeart/2005/8/layout/cycle3"/>
    <dgm:cxn modelId="{A83CF9A8-AA60-4633-9B4F-9E9F38B42709}" type="presOf" srcId="{4E5FC00C-9674-46D4-AAC8-2C33CCDC8524}" destId="{53A93981-17B7-446F-90A6-200AD90A76D6}" srcOrd="0" destOrd="0" presId="urn:microsoft.com/office/officeart/2005/8/layout/cycle3"/>
    <dgm:cxn modelId="{794C23A3-4B89-40B4-990F-75746FBA80FC}" srcId="{BB461C7A-0B14-4AE7-A6F5-2BD4E709F798}" destId="{1B35DB2F-8BD1-4056-8802-88307A2EBDD0}" srcOrd="1" destOrd="0" parTransId="{849BA226-D86A-4D65-BF2F-B64689C5A6CE}" sibTransId="{20E86FD8-BE86-4E2C-997D-29660F4B1127}"/>
    <dgm:cxn modelId="{52C9A027-D946-4493-B5D5-DCF618C56B53}" type="presOf" srcId="{94A71378-B0F2-4563-862D-E93843281D38}" destId="{57186B92-5D4D-489F-86B9-ECD4254A0F10}" srcOrd="0" destOrd="0" presId="urn:microsoft.com/office/officeart/2005/8/layout/cycle3"/>
    <dgm:cxn modelId="{DA6191C9-436A-4CB8-817E-A1EFE77415E6}" type="presOf" srcId="{9578C616-86A0-48C2-AE7E-8465BA0002AC}" destId="{28C5C83A-FD66-4227-A0A7-A0BC3D1596FE}" srcOrd="0" destOrd="0" presId="urn:microsoft.com/office/officeart/2005/8/layout/cycle3"/>
    <dgm:cxn modelId="{6A11B2C7-D81C-4FF9-89E1-7E376F46E2F4}" srcId="{BB461C7A-0B14-4AE7-A6F5-2BD4E709F798}" destId="{37275AA7-5C91-440E-B3F0-BE5CD5A86E4B}" srcOrd="0" destOrd="0" parTransId="{651A166E-0204-41CF-ACCA-36D08FAC4724}" sibTransId="{94A71378-B0F2-4563-862D-E93843281D38}"/>
    <dgm:cxn modelId="{B7C6C859-D651-4B7D-92AA-7756582BEA22}" type="presParOf" srcId="{BE944E1A-A599-4709-A182-7E947EB350AD}" destId="{44CE8C94-9FE7-4631-88CE-E8506854901C}" srcOrd="0" destOrd="0" presId="urn:microsoft.com/office/officeart/2005/8/layout/cycle3"/>
    <dgm:cxn modelId="{AE08A55D-135B-4E29-9FBE-BAA757000E2C}" type="presParOf" srcId="{44CE8C94-9FE7-4631-88CE-E8506854901C}" destId="{CDC5AC27-A407-49D6-84B3-AA92D0B4BA4E}" srcOrd="0" destOrd="0" presId="urn:microsoft.com/office/officeart/2005/8/layout/cycle3"/>
    <dgm:cxn modelId="{FE7C6D9E-042A-4D6D-9539-4E49BFE4D8FD}" type="presParOf" srcId="{44CE8C94-9FE7-4631-88CE-E8506854901C}" destId="{57186B92-5D4D-489F-86B9-ECD4254A0F10}" srcOrd="1" destOrd="0" presId="urn:microsoft.com/office/officeart/2005/8/layout/cycle3"/>
    <dgm:cxn modelId="{A9D48DB2-202B-46A4-8090-39CD7E3D9DE8}" type="presParOf" srcId="{44CE8C94-9FE7-4631-88CE-E8506854901C}" destId="{6C4B44B9-D3E4-4257-BA70-47091233C787}" srcOrd="2" destOrd="0" presId="urn:microsoft.com/office/officeart/2005/8/layout/cycle3"/>
    <dgm:cxn modelId="{B670E3B2-DFFA-4368-8201-A3B28A5C6636}" type="presParOf" srcId="{44CE8C94-9FE7-4631-88CE-E8506854901C}" destId="{27122A59-63D6-41CD-AD2E-16F3C1F0B99B}" srcOrd="3" destOrd="0" presId="urn:microsoft.com/office/officeart/2005/8/layout/cycle3"/>
    <dgm:cxn modelId="{5796618C-4DF8-4424-AE61-54C265F4CF9C}" type="presParOf" srcId="{44CE8C94-9FE7-4631-88CE-E8506854901C}" destId="{53A93981-17B7-446F-90A6-200AD90A76D6}" srcOrd="4" destOrd="0" presId="urn:microsoft.com/office/officeart/2005/8/layout/cycle3"/>
    <dgm:cxn modelId="{420FB1C2-CD03-4726-8318-4FD4A16DD1D5}" type="presParOf" srcId="{44CE8C94-9FE7-4631-88CE-E8506854901C}" destId="{28C5C83A-FD66-4227-A0A7-A0BC3D1596FE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44844" y="1158795"/>
          <a:ext cx="1526367" cy="1843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774" y="180959"/>
          <a:ext cx="2048258" cy="1228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769" y="216954"/>
        <a:ext cx="1976268" cy="1156964"/>
      </dsp:txXfrm>
    </dsp:sp>
    <dsp:sp modelId="{0E19B4E4-31B7-4EFB-A9C0-F036B6154760}">
      <dsp:nvSpPr>
        <dsp:cNvPr id="0" name=""/>
        <dsp:cNvSpPr/>
      </dsp:nvSpPr>
      <dsp:spPr>
        <a:xfrm rot="5400000">
          <a:off x="-344844" y="2694988"/>
          <a:ext cx="1526367" cy="184343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774" y="1717153"/>
          <a:ext cx="2048258" cy="1228954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769" y="1753148"/>
        <a:ext cx="1976268" cy="1156964"/>
      </dsp:txXfrm>
    </dsp:sp>
    <dsp:sp modelId="{6AD4AFCD-B125-4656-8794-990E72E67CD7}">
      <dsp:nvSpPr>
        <dsp:cNvPr id="0" name=""/>
        <dsp:cNvSpPr/>
      </dsp:nvSpPr>
      <dsp:spPr>
        <a:xfrm>
          <a:off x="423251" y="3463085"/>
          <a:ext cx="2714357" cy="184343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774" y="3253346"/>
          <a:ext cx="2048258" cy="1228954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3. Checklist of applicable controls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769" y="3289341"/>
        <a:ext cx="1976268" cy="1156964"/>
      </dsp:txXfrm>
    </dsp:sp>
    <dsp:sp modelId="{6574CC55-41F0-412D-A185-B6831CCD08F0}">
      <dsp:nvSpPr>
        <dsp:cNvPr id="0" name=""/>
        <dsp:cNvSpPr/>
      </dsp:nvSpPr>
      <dsp:spPr>
        <a:xfrm rot="16200000">
          <a:off x="2379338" y="2694988"/>
          <a:ext cx="1526367" cy="18434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727957" y="3253346"/>
          <a:ext cx="2048258" cy="1228954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4. Document controls into SOP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63952" y="3289341"/>
        <a:ext cx="1976268" cy="1156964"/>
      </dsp:txXfrm>
    </dsp:sp>
    <dsp:sp modelId="{AC86175E-4ABC-473D-ACA1-45379FC01968}">
      <dsp:nvSpPr>
        <dsp:cNvPr id="0" name=""/>
        <dsp:cNvSpPr/>
      </dsp:nvSpPr>
      <dsp:spPr>
        <a:xfrm rot="16200000">
          <a:off x="2379338" y="1158795"/>
          <a:ext cx="1526367" cy="184343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727957" y="1717153"/>
          <a:ext cx="2048258" cy="1228954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5. Implement controls on test setup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63952" y="1753148"/>
        <a:ext cx="1976268" cy="1156964"/>
      </dsp:txXfrm>
    </dsp:sp>
    <dsp:sp modelId="{D6CA9AA2-8D8A-453A-B565-5C29E0978AF1}">
      <dsp:nvSpPr>
        <dsp:cNvPr id="0" name=""/>
        <dsp:cNvSpPr/>
      </dsp:nvSpPr>
      <dsp:spPr>
        <a:xfrm>
          <a:off x="3147435" y="390698"/>
          <a:ext cx="2714357" cy="184343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727957" y="180959"/>
          <a:ext cx="2048258" cy="1228954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6. Validation of control implementation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63952" y="216954"/>
        <a:ext cx="1976268" cy="1156964"/>
      </dsp:txXfrm>
    </dsp:sp>
    <dsp:sp modelId="{4EDF7811-C336-4B87-94D0-18E6867C9936}">
      <dsp:nvSpPr>
        <dsp:cNvPr id="0" name=""/>
        <dsp:cNvSpPr/>
      </dsp:nvSpPr>
      <dsp:spPr>
        <a:xfrm rot="5400000">
          <a:off x="5103521" y="1158795"/>
          <a:ext cx="1526367" cy="18434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452140" y="180959"/>
          <a:ext cx="2048258" cy="1228954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7. Change management process for PROD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488135" y="216954"/>
        <a:ext cx="1976268" cy="1156964"/>
      </dsp:txXfrm>
    </dsp:sp>
    <dsp:sp modelId="{C4F1491C-D21B-41B7-9AAE-702B6212BB0B}">
      <dsp:nvSpPr>
        <dsp:cNvPr id="0" name=""/>
        <dsp:cNvSpPr/>
      </dsp:nvSpPr>
      <dsp:spPr>
        <a:xfrm>
          <a:off x="5452140" y="1717153"/>
          <a:ext cx="2048258" cy="122895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8. Implement on PROD &amp; monitor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488135" y="1753148"/>
        <a:ext cx="1976268" cy="1156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86B92-5D4D-489F-86B9-ECD4254A0F10}">
      <dsp:nvSpPr>
        <dsp:cNvPr id="0" name=""/>
        <dsp:cNvSpPr/>
      </dsp:nvSpPr>
      <dsp:spPr>
        <a:xfrm>
          <a:off x="1821309" y="-29542"/>
          <a:ext cx="4839465" cy="4839465"/>
        </a:xfrm>
        <a:prstGeom prst="circularArrow">
          <a:avLst>
            <a:gd name="adj1" fmla="val 5544"/>
            <a:gd name="adj2" fmla="val 330680"/>
            <a:gd name="adj3" fmla="val 13763883"/>
            <a:gd name="adj4" fmla="val 17393297"/>
            <a:gd name="adj5" fmla="val 575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5AC27-A407-49D6-84B3-AA92D0B4BA4E}">
      <dsp:nvSpPr>
        <dsp:cNvPr id="0" name=""/>
        <dsp:cNvSpPr/>
      </dsp:nvSpPr>
      <dsp:spPr>
        <a:xfrm>
          <a:off x="3102090" y="1555"/>
          <a:ext cx="2277903" cy="11389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1. Research Security Controls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3157689" y="57154"/>
        <a:ext cx="2166705" cy="1027753"/>
      </dsp:txXfrm>
    </dsp:sp>
    <dsp:sp modelId="{6C4B44B9-D3E4-4257-BA70-47091233C787}">
      <dsp:nvSpPr>
        <dsp:cNvPr id="0" name=""/>
        <dsp:cNvSpPr/>
      </dsp:nvSpPr>
      <dsp:spPr>
        <a:xfrm>
          <a:off x="5064821" y="1427563"/>
          <a:ext cx="2277903" cy="1138951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2. Apply Security Controls (Hardening)</a:t>
          </a:r>
        </a:p>
      </dsp:txBody>
      <dsp:txXfrm>
        <a:off x="5120420" y="1483162"/>
        <a:ext cx="2166705" cy="1027753"/>
      </dsp:txXfrm>
    </dsp:sp>
    <dsp:sp modelId="{27122A59-63D6-41CD-AD2E-16F3C1F0B99B}">
      <dsp:nvSpPr>
        <dsp:cNvPr id="0" name=""/>
        <dsp:cNvSpPr/>
      </dsp:nvSpPr>
      <dsp:spPr>
        <a:xfrm>
          <a:off x="4315125" y="3734892"/>
          <a:ext cx="2277903" cy="1138951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3. Code Review &amp; Automated Testing (Validation)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370724" y="3790491"/>
        <a:ext cx="2166705" cy="1027753"/>
      </dsp:txXfrm>
    </dsp:sp>
    <dsp:sp modelId="{53A93981-17B7-446F-90A6-200AD90A76D6}">
      <dsp:nvSpPr>
        <dsp:cNvPr id="0" name=""/>
        <dsp:cNvSpPr/>
      </dsp:nvSpPr>
      <dsp:spPr>
        <a:xfrm>
          <a:off x="1889055" y="3734892"/>
          <a:ext cx="2277903" cy="1138951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4. Harden Server Environment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944654" y="3790491"/>
        <a:ext cx="2166705" cy="1027753"/>
      </dsp:txXfrm>
    </dsp:sp>
    <dsp:sp modelId="{28C5C83A-FD66-4227-A0A7-A0BC3D1596FE}">
      <dsp:nvSpPr>
        <dsp:cNvPr id="0" name=""/>
        <dsp:cNvSpPr/>
      </dsp:nvSpPr>
      <dsp:spPr>
        <a:xfrm>
          <a:off x="1139358" y="1427563"/>
          <a:ext cx="2277903" cy="1138951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5. Pen Test &amp; Accreditation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(Move to PROD)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194957" y="1483162"/>
        <a:ext cx="2166705" cy="1027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loudsecurityalliance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Two types of security hardening: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IT assets (systems, network devices, databases, applications)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Software developed internally or by third party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SOFTWARE APPLICATIONS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810396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Typical enterprise software: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ERP (Oracle, SAP, IBM, </a:t>
            </a:r>
            <a:r>
              <a:rPr lang="en-US" sz="2600" dirty="0" err="1" smtClean="0">
                <a:latin typeface="Candara" panose="020E0502030303020204" pitchFamily="34" charset="0"/>
                <a:cs typeface="Arial"/>
              </a:rPr>
              <a:t>etc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)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Internally or 3</a:t>
            </a:r>
            <a:r>
              <a:rPr lang="en-US" sz="2600" b="1" baseline="30000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 party developed software in ASP.NET, PHP, Android/IOS, or other platform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0032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SOFTWARE APPLICATIONS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80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0032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SOFTWARE APPLICATIONS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22965356"/>
              </p:ext>
            </p:extLst>
          </p:nvPr>
        </p:nvGraphicFramePr>
        <p:xfrm>
          <a:off x="830934" y="1763427"/>
          <a:ext cx="7504173" cy="4663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87619" y="1296534"/>
            <a:ext cx="64564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8 STEP SECURITY HARDENING METHODOLOGY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736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63262752"/>
              </p:ext>
            </p:extLst>
          </p:nvPr>
        </p:nvGraphicFramePr>
        <p:xfrm>
          <a:off x="345393" y="1173709"/>
          <a:ext cx="8482084" cy="487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SOFTWARE APPLICATIONS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6414" y="3998790"/>
            <a:ext cx="313759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/>
              <a:t>SOFTWARE SECURITY </a:t>
            </a:r>
          </a:p>
          <a:p>
            <a:pPr algn="ctr"/>
            <a:r>
              <a:rPr lang="en-US" sz="2600" dirty="0" smtClean="0"/>
              <a:t>WORKFLOW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322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Useful resources: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  <a:hlinkClick r:id="rId3"/>
              </a:rPr>
              <a:t>www.OWASP.org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  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  <a:hlinkClick r:id="rId4"/>
              </a:rPr>
              <a:t>www.cloudsecurityalliance.org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 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MS </a:t>
            </a:r>
            <a:r>
              <a:rPr lang="en-US" sz="2600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Technet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 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OWASP Top 10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OWASP Secure Coding Practices Quick Reference Guide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SAMM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7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HARDENING–SOFTWARE </a:t>
            </a:r>
            <a:r>
              <a:rPr lang="en-US" sz="27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APPLICATIONS</a:t>
            </a:r>
            <a:endParaRPr lang="en-US" sz="27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5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7" y="1433009"/>
            <a:ext cx="3093201" cy="2089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02780" y="5895822"/>
            <a:ext cx="28382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17 pages document</a:t>
            </a:r>
            <a:endParaRPr lang="en-US" sz="2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01" y="1284287"/>
            <a:ext cx="4986025" cy="44764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07625"/>
            <a:ext cx="8229600" cy="899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HARDENING–SOFTWARE APPLICATIONS</a:t>
            </a:r>
            <a:endParaRPr lang="en-US" sz="27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3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5276" y="5622862"/>
            <a:ext cx="5492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Latest version is currently under review</a:t>
            </a:r>
            <a:endParaRPr 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98" y="1339963"/>
            <a:ext cx="6817874" cy="438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7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HARDENING–SOFTWARE </a:t>
            </a:r>
            <a:r>
              <a:rPr lang="en-US" sz="27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APPLICATIONS</a:t>
            </a:r>
            <a:endParaRPr lang="en-US" sz="27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2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312" y="4722110"/>
            <a:ext cx="37503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Latest version 20 SEPT ‘17</a:t>
            </a:r>
            <a:endParaRPr lang="en-US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14" y="1478507"/>
            <a:ext cx="4029543" cy="294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15" y="1284025"/>
            <a:ext cx="3480179" cy="508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7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HARDENING–SOFTWARE </a:t>
            </a:r>
            <a:r>
              <a:rPr lang="en-US" sz="27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APPLICATIONS</a:t>
            </a:r>
            <a:endParaRPr lang="en-US" sz="27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Conclusion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Software security hardening is a challenging activity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Build software security program &amp; integrate with QA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Domain specific knowledge required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/>
              </a:rPr>
              <a:t>Build capabilities and process following SAMM</a:t>
            </a:r>
          </a:p>
          <a:p>
            <a:pPr lvl="1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8233" y="585489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7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HARDENING–SOFTWARE </a:t>
            </a:r>
            <a:r>
              <a:rPr lang="en-US" sz="27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APPLICATIONS</a:t>
            </a:r>
            <a:endParaRPr lang="en-US" sz="27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6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20463</TotalTime>
  <Words>270</Words>
  <Application>Microsoft Office PowerPoint</Application>
  <PresentationFormat>On-screen Show (4:3)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SECURITY HARDENING – SOFTWARE APPLICATIONS</vt:lpstr>
      <vt:lpstr>SECURITY HARDENING – SOFTWARE APPLICATIONS</vt:lpstr>
      <vt:lpstr>SECURITY HARDENING – SOFTWARE APPLICATIONS</vt:lpstr>
      <vt:lpstr>SECURITY HARDENING – SOFTWARE APPLICATIONS</vt:lpstr>
      <vt:lpstr>SECURITY HARDENING–SOFTWARE APPLICATIONS</vt:lpstr>
      <vt:lpstr>PowerPoint Presentation</vt:lpstr>
      <vt:lpstr>SECURITY HARDENING–SOFTWARE APPLICATIONS</vt:lpstr>
      <vt:lpstr>SECURITY HARDENING–SOFTWARE APPLICATIONS</vt:lpstr>
      <vt:lpstr>SECURITY HARDENING–SOFTWARE APPLICATIONS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1728</cp:revision>
  <cp:lastPrinted>2017-07-15T17:14:51Z</cp:lastPrinted>
  <dcterms:modified xsi:type="dcterms:W3CDTF">2017-10-21T06:19:38Z</dcterms:modified>
</cp:coreProperties>
</file>