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5" r:id="rId2"/>
    <p:sldId id="347" r:id="rId3"/>
    <p:sldId id="348" r:id="rId4"/>
    <p:sldId id="362" r:id="rId5"/>
    <p:sldId id="349" r:id="rId6"/>
    <p:sldId id="363" r:id="rId7"/>
    <p:sldId id="365" r:id="rId8"/>
    <p:sldId id="352" r:id="rId9"/>
    <p:sldId id="364" r:id="rId10"/>
    <p:sldId id="366" r:id="rId11"/>
    <p:sldId id="35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0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62" y="96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11-Jul-17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11-Jul-17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11-Jul-17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err="1" smtClean="0">
                <a:latin typeface="Candara" panose="020E0502030303020204" pitchFamily="34" charset="0"/>
              </a:rPr>
              <a:t>Sharepoint</a:t>
            </a:r>
            <a:r>
              <a:rPr lang="en-US" sz="2600" dirty="0" smtClean="0">
                <a:latin typeface="Candara" panose="020E0502030303020204" pitchFamily="34" charset="0"/>
              </a:rPr>
              <a:t> 2013 STIG 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DISA, Release </a:t>
            </a:r>
            <a:r>
              <a:rPr lang="en-US" sz="2600" dirty="0">
                <a:latin typeface="Candara" panose="020E0502030303020204" pitchFamily="34" charset="0"/>
              </a:rPr>
              <a:t>3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22 April, 2016</a:t>
            </a:r>
          </a:p>
          <a:p>
            <a:r>
              <a:rPr lang="en-US" sz="2600" dirty="0" err="1" smtClean="0">
                <a:latin typeface="Candara" panose="020E0502030303020204" pitchFamily="34" charset="0"/>
              </a:rPr>
              <a:t>Sharepoint</a:t>
            </a:r>
            <a:r>
              <a:rPr lang="en-US" sz="2600" smtClean="0">
                <a:latin typeface="Candara" panose="020E0502030303020204" pitchFamily="34" charset="0"/>
              </a:rPr>
              <a:t> server </a:t>
            </a:r>
            <a:r>
              <a:rPr lang="en-US" sz="2600" dirty="0">
                <a:latin typeface="Candara" panose="020E0502030303020204" pitchFamily="34" charset="0"/>
              </a:rPr>
              <a:t>side </a:t>
            </a:r>
            <a:r>
              <a:rPr lang="en-US" sz="2600" dirty="0" smtClean="0">
                <a:latin typeface="Candara" panose="020E0502030303020204" pitchFamily="34" charset="0"/>
              </a:rPr>
              <a:t>configurations</a:t>
            </a:r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Study-SharePoint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183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Check Content: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installed on a publicly facing SharePoint server, this is a finding.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Study-SharePoint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34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Fix Text: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For environments requiring an Internet-facing capability, remove the SharePoint Central Administration application server upon which Central Administration is installed from the DMZ.</a:t>
            </a:r>
            <a:endParaRPr lang="en-US" sz="2600" b="1" dirty="0" smtClean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92824" y="4694830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END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Study-SharePoint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00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Study-SharePoint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4561" y="1330234"/>
            <a:ext cx="3972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STIGVIEWER WINDOW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67" y="1938857"/>
            <a:ext cx="7495821" cy="3819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54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General Information: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</a:rPr>
              <a:t>Rule Title :</a:t>
            </a:r>
            <a:r>
              <a:rPr lang="en-US" sz="2600" dirty="0">
                <a:latin typeface="Candara" panose="020E0502030303020204" pitchFamily="34" charset="0"/>
              </a:rPr>
              <a:t> For environments requiring an Internet-facing capability, the SharePoint application server upon which Central Administration is installed, must not be installed in the DMZ.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Study-SharePoint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857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General Information:</a:t>
            </a:r>
          </a:p>
          <a:p>
            <a:pPr lvl="1"/>
            <a:r>
              <a:rPr lang="en-US" sz="2600" b="1" dirty="0" err="1" smtClean="0">
                <a:latin typeface="Candara" panose="020E0502030303020204" pitchFamily="34" charset="0"/>
              </a:rPr>
              <a:t>Vuln</a:t>
            </a:r>
            <a:r>
              <a:rPr lang="en-US" sz="2600" b="1" dirty="0" smtClean="0">
                <a:latin typeface="Candara" panose="020E0502030303020204" pitchFamily="34" charset="0"/>
              </a:rPr>
              <a:t> ID: </a:t>
            </a:r>
            <a:r>
              <a:rPr lang="en-US" sz="2600" dirty="0" smtClean="0">
                <a:latin typeface="Candara" panose="020E0502030303020204" pitchFamily="34" charset="0"/>
              </a:rPr>
              <a:t>V-59995</a:t>
            </a:r>
            <a:endParaRPr lang="en-US" sz="2600" b="1" dirty="0" smtClean="0">
              <a:latin typeface="Candara" panose="020E0502030303020204" pitchFamily="34" charset="0"/>
            </a:endParaRPr>
          </a:p>
          <a:p>
            <a:pPr lvl="1"/>
            <a:r>
              <a:rPr lang="en-US" sz="2600" b="1" dirty="0" smtClean="0">
                <a:latin typeface="Candara" panose="020E0502030303020204" pitchFamily="34" charset="0"/>
              </a:rPr>
              <a:t>STIG ID</a:t>
            </a:r>
            <a:r>
              <a:rPr lang="en-US" sz="2600" dirty="0" smtClean="0">
                <a:latin typeface="Candara" panose="020E0502030303020204" pitchFamily="34" charset="0"/>
              </a:rPr>
              <a:t>: SP13-00-000155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</a:rPr>
              <a:t>Severity</a:t>
            </a:r>
            <a:r>
              <a:rPr lang="en-US" sz="2600" dirty="0" smtClean="0">
                <a:latin typeface="Candara" panose="020E0502030303020204" pitchFamily="34" charset="0"/>
              </a:rPr>
              <a:t>: CAT II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Study-SharePoint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72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Discussion: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Information flow control regulates where information is allowed to travel within an information system and between information systems (as opposed to who is allowed to access the information) and without </a:t>
            </a:r>
            <a:r>
              <a:rPr lang="en-US" sz="2600" dirty="0" smtClean="0">
                <a:latin typeface="Candara" panose="020E0502030303020204" pitchFamily="34" charset="0"/>
              </a:rPr>
              <a:t>explicit…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Study-SharePoint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503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…Discussion: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…regard to subsequent accesses to the information.  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SharePoint </a:t>
            </a:r>
            <a:r>
              <a:rPr lang="en-US" sz="2600" dirty="0">
                <a:latin typeface="Candara" panose="020E0502030303020204" pitchFamily="34" charset="0"/>
              </a:rPr>
              <a:t>installed Central Administrator is a powerful management tool used to administer the farm. This server should be installed on a trusted </a:t>
            </a:r>
            <a:r>
              <a:rPr lang="en-US" sz="2600" dirty="0" smtClean="0">
                <a:latin typeface="Candara" panose="020E0502030303020204" pitchFamily="34" charset="0"/>
              </a:rPr>
              <a:t>network…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Study-SharePoint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791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…Discussion: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…segment. This server should also be used to run services rather than user-oriented web applications.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Study-SharePoint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047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Check Content: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For environments requiring an Internet-facing capability, ensure the SharePoint Central Administration application server is not in the DMZ. 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Inspect </a:t>
            </a:r>
            <a:r>
              <a:rPr lang="en-US" sz="2600" dirty="0">
                <a:latin typeface="Candara" panose="020E0502030303020204" pitchFamily="34" charset="0"/>
              </a:rPr>
              <a:t>the logical location of the server farm web front </a:t>
            </a:r>
            <a:r>
              <a:rPr lang="en-US" sz="2600" dirty="0" smtClean="0">
                <a:latin typeface="Candara" panose="020E0502030303020204" pitchFamily="34" charset="0"/>
              </a:rPr>
              <a:t>end…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Study-SharePoint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318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Check Content: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…servers. 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Verify the Central Administration site is not installed on a server located in a DMZ or other publicly accessible segment of the network. 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If Central Administrator </a:t>
            </a:r>
            <a:r>
              <a:rPr lang="en-US" sz="2600" dirty="0" smtClean="0">
                <a:latin typeface="Candara" panose="020E0502030303020204" pitchFamily="34" charset="0"/>
              </a:rPr>
              <a:t>is…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Study-SharePoint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115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12320</TotalTime>
  <Words>283</Words>
  <Application>Microsoft Office PowerPoint</Application>
  <PresentationFormat>On-screen Show (4:3)</PresentationFormat>
  <Paragraphs>64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Candara</vt:lpstr>
      <vt:lpstr>Office Theme</vt:lpstr>
      <vt:lpstr>Security Hardening – Case Study-SharePoint</vt:lpstr>
      <vt:lpstr>Security Hardening – Case Study-SharePoint</vt:lpstr>
      <vt:lpstr>Security Hardening – Case Study-SharePoint</vt:lpstr>
      <vt:lpstr>Security Hardening – Case Study-SharePoint</vt:lpstr>
      <vt:lpstr>Security Hardening – Case Study-SharePoint</vt:lpstr>
      <vt:lpstr>Security Hardening – Case Study-SharePoint</vt:lpstr>
      <vt:lpstr>Security Hardening – Case Study-SharePoint</vt:lpstr>
      <vt:lpstr>Security Hardening – Case Study-SharePoint</vt:lpstr>
      <vt:lpstr>Security Hardening – Case Study-SharePoint</vt:lpstr>
      <vt:lpstr>Security Hardening – Case Study-SharePoint</vt:lpstr>
      <vt:lpstr>Security Hardening – Case Study-SharePoint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828</cp:revision>
  <dcterms:modified xsi:type="dcterms:W3CDTF">2017-07-11T09:49:54Z</dcterms:modified>
</cp:coreProperties>
</file>