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6" r:id="rId2"/>
    <p:sldId id="347" r:id="rId3"/>
    <p:sldId id="352" r:id="rId4"/>
    <p:sldId id="354" r:id="rId5"/>
    <p:sldId id="353" r:id="rId6"/>
    <p:sldId id="355" r:id="rId7"/>
    <p:sldId id="356" r:id="rId8"/>
    <p:sldId id="357" r:id="rId9"/>
    <p:sldId id="358" r:id="rId10"/>
    <p:sldId id="359" r:id="rId11"/>
    <p:sldId id="3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ve.mitre.org/cve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ve.mitre.org/about/terminology.html#exposure" TargetMode="External"/><Relationship Id="rId4" Type="http://schemas.openxmlformats.org/officeDocument/2006/relationships/hyperlink" Target="https://cve.mitre.org/about/terminology.html#vulnerabilit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rst.org/cvss/v2/gui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vlpubs.nist.gov/nistpubs/ir/2014/NIST.IR.7946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CVE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hlinkClick r:id="rId3"/>
              </a:rPr>
              <a:t>CVE</a:t>
            </a:r>
            <a:r>
              <a:rPr lang="en-US" sz="2600" dirty="0">
                <a:latin typeface="Candara" panose="020E0502030303020204" pitchFamily="34" charset="0"/>
              </a:rPr>
              <a:t> is a list of information security </a:t>
            </a:r>
            <a:r>
              <a:rPr lang="en-US" sz="2600" dirty="0">
                <a:latin typeface="Candara" panose="020E0502030303020204" pitchFamily="34" charset="0"/>
                <a:hlinkClick r:id="rId4"/>
              </a:rPr>
              <a:t>vulnerabilities</a:t>
            </a:r>
            <a:r>
              <a:rPr lang="en-US" sz="2600" dirty="0">
                <a:latin typeface="Candara" panose="020E0502030303020204" pitchFamily="34" charset="0"/>
              </a:rPr>
              <a:t> and </a:t>
            </a:r>
            <a:r>
              <a:rPr lang="en-US" sz="2600" dirty="0">
                <a:latin typeface="Candara" panose="020E0502030303020204" pitchFamily="34" charset="0"/>
                <a:hlinkClick r:id="rId5"/>
              </a:rPr>
              <a:t>exposures</a:t>
            </a:r>
            <a:r>
              <a:rPr lang="en-US" sz="2600" dirty="0">
                <a:latin typeface="Candara" panose="020E0502030303020204" pitchFamily="34" charset="0"/>
              </a:rPr>
              <a:t> that aims to provide common names for publicly known cyber security issues. The goal of CVE is to make it easier to share </a:t>
            </a:r>
            <a:r>
              <a:rPr lang="en-US" sz="2600" dirty="0" smtClean="0">
                <a:latin typeface="Candara" panose="020E0502030303020204" pitchFamily="34" charset="0"/>
              </a:rPr>
              <a:t>data…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CVE &amp; Vulnerability Database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0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CVE &amp; Vulnerability Database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2290" y="5592977"/>
            <a:ext cx="7225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https://nvd.nist.gov/vuln/detail/CVE-2017-10788#vulnDescriptionTitle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15" y="1379775"/>
            <a:ext cx="7602796" cy="3861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9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Note that all the major vendors publish their security vulnerabilities online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Microsoft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Oracle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Cisco</a:t>
            </a:r>
          </a:p>
          <a:p>
            <a:pPr lvl="1"/>
            <a:r>
              <a:rPr lang="en-US" sz="2600" dirty="0" err="1" smtClean="0">
                <a:latin typeface="Candara" panose="020E0502030303020204" pitchFamily="34" charset="0"/>
              </a:rPr>
              <a:t>Etc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CVE &amp; Vulnerability Database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6568" y="53908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CVE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…across </a:t>
            </a:r>
            <a:r>
              <a:rPr lang="en-US" sz="2600" dirty="0">
                <a:latin typeface="Candara" panose="020E0502030303020204" pitchFamily="34" charset="0"/>
              </a:rPr>
              <a:t>separate vulnerability capabilities (tools, repositories, and services) with this "common enumeration."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CVE &amp; Vulnerability Database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439" y="4716271"/>
            <a:ext cx="3514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https://cve.mitre.org/about/faqs.html#cve_identifier_descriptions_created</a:t>
            </a:r>
          </a:p>
        </p:txBody>
      </p:sp>
    </p:spTree>
    <p:extLst>
      <p:ext uri="{BB962C8B-B14F-4D97-AF65-F5344CB8AC3E}">
        <p14:creationId xmlns:p14="http://schemas.microsoft.com/office/powerpoint/2010/main" val="5253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CVE &amp; Vulnerability Database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6" y="2164219"/>
            <a:ext cx="8311487" cy="326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3971" y="1596786"/>
            <a:ext cx="651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SNAPSHOT OF US-CERT VULNERABILITY BULLETINS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93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What is NVD ?</a:t>
            </a:r>
          </a:p>
          <a:p>
            <a:r>
              <a:rPr lang="en-US" sz="2600" dirty="0">
                <a:latin typeface="Candara" panose="020E0502030303020204" pitchFamily="34" charset="0"/>
              </a:rPr>
              <a:t>The NVD  is the CVE dictionary augmented with additional analysis, a database, and a fine-grained search engine. The NVD is a superset of CVE. The NVD is synchronized with CVE such that any updates to CVE appear immediately on the NVD.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CVE &amp; Vulnerability Database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9256" y="6069421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https://nvd.nist.gov/general/faq</a:t>
            </a:r>
          </a:p>
        </p:txBody>
      </p:sp>
    </p:spTree>
    <p:extLst>
      <p:ext uri="{BB962C8B-B14F-4D97-AF65-F5344CB8AC3E}">
        <p14:creationId xmlns:p14="http://schemas.microsoft.com/office/powerpoint/2010/main" val="8626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CVE &amp; Vulnerability Database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2643" y="1596786"/>
            <a:ext cx="747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SNAPSHOT OF NATIONAL VULNERABILITY DATABASE - NVD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42" y="2058451"/>
            <a:ext cx="8284711" cy="359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8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What is the NVD severity score ?</a:t>
            </a:r>
          </a:p>
          <a:p>
            <a:r>
              <a:rPr lang="en-US" sz="2600" dirty="0">
                <a:latin typeface="Candara" panose="020E0502030303020204" pitchFamily="34" charset="0"/>
              </a:rPr>
              <a:t>The NVD uses the Common Vulnerability Scoring System 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(CVSS) Version 2</a:t>
            </a:r>
            <a:r>
              <a:rPr lang="en-US" sz="2600" dirty="0">
                <a:latin typeface="Candara" panose="020E0502030303020204" pitchFamily="34" charset="0"/>
              </a:rPr>
              <a:t>, which is </a:t>
            </a:r>
            <a:r>
              <a:rPr lang="en-US" sz="2600" dirty="0" err="1">
                <a:latin typeface="Candara" panose="020E0502030303020204" pitchFamily="34" charset="0"/>
              </a:rPr>
              <a:t>is</a:t>
            </a:r>
            <a:r>
              <a:rPr lang="en-US" sz="2600" dirty="0">
                <a:latin typeface="Candara" panose="020E0502030303020204" pitchFamily="34" charset="0"/>
              </a:rPr>
              <a:t> an open standard for assigning vulnerability impacts that is used by a variety </a:t>
            </a:r>
            <a:r>
              <a:rPr lang="en-US" sz="2600" dirty="0" smtClean="0">
                <a:latin typeface="Candara" panose="020E0502030303020204" pitchFamily="34" charset="0"/>
              </a:rPr>
              <a:t>of organizations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CVE &amp; Vulnerability Database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9256" y="6069421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https://nvd.nist.gov/general/faq</a:t>
            </a:r>
          </a:p>
        </p:txBody>
      </p:sp>
    </p:spTree>
    <p:extLst>
      <p:ext uri="{BB962C8B-B14F-4D97-AF65-F5344CB8AC3E}">
        <p14:creationId xmlns:p14="http://schemas.microsoft.com/office/powerpoint/2010/main" val="186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What is the NVD severity score ?</a:t>
            </a:r>
          </a:p>
          <a:p>
            <a:r>
              <a:rPr lang="en-US" sz="2600" dirty="0" smtClean="0">
                <a:latin typeface="Candara" panose="020E0502030303020204" pitchFamily="34" charset="0"/>
                <a:hlinkClick r:id="rId3"/>
              </a:rPr>
              <a:t>NISTIR 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7946 - CVSS Implementation Guidance</a:t>
            </a:r>
            <a:r>
              <a:rPr lang="en-US" sz="2600" dirty="0">
                <a:latin typeface="Candara" panose="020E0502030303020204" pitchFamily="34" charset="0"/>
              </a:rPr>
              <a:t> describes methodologies developed by the NVD  for using CVSS, and along with Appendix B describes the NVD’s entire vulnerability assessment process.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CVE &amp; Vulnerability Database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9256" y="6110365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https://nvd.nist.gov/general/faq</a:t>
            </a:r>
          </a:p>
        </p:txBody>
      </p:sp>
    </p:spTree>
    <p:extLst>
      <p:ext uri="{BB962C8B-B14F-4D97-AF65-F5344CB8AC3E}">
        <p14:creationId xmlns:p14="http://schemas.microsoft.com/office/powerpoint/2010/main" val="31095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CVE &amp; Vulnerability Database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1891850"/>
            <a:ext cx="7362825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80530" y="5852289"/>
            <a:ext cx="7225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https://nvd.nist.gov/vuln/detail/CVE-2017-10788#vulnDescriptionTitle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7699" y="1419362"/>
            <a:ext cx="410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SNAPSHOT OF CVE-2017-10788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36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CVE &amp; Vulnerability Database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0530" y="6043361"/>
            <a:ext cx="7225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https://nvd.nist.gov/vuln/detail/CVE-2017-10788#vulnDescriptionTitle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56" y="1335975"/>
            <a:ext cx="4207354" cy="455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9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15063</TotalTime>
  <Words>213</Words>
  <Application>Microsoft Office PowerPoint</Application>
  <PresentationFormat>On-screen Show (4:3)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What Is CVE &amp; Vulnerability Database ?</vt:lpstr>
      <vt:lpstr>What Is CVE &amp; Vulnerability Database ?</vt:lpstr>
      <vt:lpstr>What Is CVE &amp; Vulnerability Database ?</vt:lpstr>
      <vt:lpstr>What Is CVE &amp; Vulnerability Database ?</vt:lpstr>
      <vt:lpstr>What Is CVE &amp; Vulnerability Database ?</vt:lpstr>
      <vt:lpstr>What Is CVE &amp; Vulnerability Database ?</vt:lpstr>
      <vt:lpstr>What Is CVE &amp; Vulnerability Database ?</vt:lpstr>
      <vt:lpstr>What Is CVE &amp; Vulnerability Database ?</vt:lpstr>
      <vt:lpstr>What Is CVE &amp; Vulnerability Database ?</vt:lpstr>
      <vt:lpstr>What Is CVE &amp; Vulnerability Database ?</vt:lpstr>
      <vt:lpstr>What Is CVE &amp; Vulnerability Database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875</cp:revision>
  <dcterms:modified xsi:type="dcterms:W3CDTF">2017-07-16T06:16:42Z</dcterms:modified>
</cp:coreProperties>
</file>