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52" r:id="rId2"/>
    <p:sldId id="353" r:id="rId3"/>
    <p:sldId id="354" r:id="rId4"/>
    <p:sldId id="348" r:id="rId5"/>
    <p:sldId id="349" r:id="rId6"/>
    <p:sldId id="350" r:id="rId7"/>
    <p:sldId id="351" r:id="rId8"/>
    <p:sldId id="356" r:id="rId9"/>
    <p:sldId id="355" r:id="rId10"/>
    <p:sldId id="35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26" d="100"/>
          <a:sy n="26" d="100"/>
        </p:scale>
        <p:origin x="72" y="9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16-Jul-17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16-Jul-17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16-Jul-17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16-Jul-17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16-Jul-17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ve.mitre.org/data/refs/refmap/source-EXPLOIT-DB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What is an exploit ?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P</a:t>
            </a:r>
            <a:r>
              <a:rPr lang="en-US" sz="2600" dirty="0" smtClean="0">
                <a:latin typeface="Candara" panose="020E0502030303020204" pitchFamily="34" charset="0"/>
              </a:rPr>
              <a:t>rogram </a:t>
            </a:r>
            <a:r>
              <a:rPr lang="en-US" sz="2600" dirty="0">
                <a:latin typeface="Candara" panose="020E0502030303020204" pitchFamily="34" charset="0"/>
              </a:rPr>
              <a:t>or some code that takes advantage of a security hole (i.e. a vulnerability) in an application or system, so that an attacker can use it for their benefit.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An Exploit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01905" y="5480546"/>
            <a:ext cx="3678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https://www.welivesecurity.com/2015/02/27/exploits-work/</a:t>
            </a:r>
          </a:p>
        </p:txBody>
      </p:sp>
    </p:spTree>
    <p:extLst>
      <p:ext uri="{BB962C8B-B14F-4D97-AF65-F5344CB8AC3E}">
        <p14:creationId xmlns:p14="http://schemas.microsoft.com/office/powerpoint/2010/main" val="13709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Zero-day exploit: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it-this </a:t>
            </a:r>
            <a:r>
              <a:rPr lang="en-US" sz="2600" b="1" dirty="0">
                <a:latin typeface="Candara" panose="020E0502030303020204" pitchFamily="34" charset="0"/>
              </a:rPr>
              <a:t>exploit</a:t>
            </a:r>
            <a:r>
              <a:rPr lang="en-US" sz="2600" dirty="0">
                <a:latin typeface="Candara" panose="020E0502030303020204" pitchFamily="34" charset="0"/>
              </a:rPr>
              <a:t> is called a zero day attack.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An Exploit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33666" y="3105835"/>
            <a:ext cx="3746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http://www.pctools.com/security-news/zero-day-vulnerability/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42961" y="526803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54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Remote exploit: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A </a:t>
            </a:r>
            <a:r>
              <a:rPr lang="en-US" sz="2600" i="1" dirty="0">
                <a:latin typeface="Candara" panose="020E0502030303020204" pitchFamily="34" charset="0"/>
              </a:rPr>
              <a:t>remote </a:t>
            </a:r>
            <a:r>
              <a:rPr lang="en-US" sz="2600" i="1" dirty="0" smtClean="0">
                <a:latin typeface="Candara" panose="020E0502030303020204" pitchFamily="34" charset="0"/>
              </a:rPr>
              <a:t>exploit</a:t>
            </a:r>
            <a:r>
              <a:rPr lang="en-US" sz="2600" baseline="30000" dirty="0">
                <a:latin typeface="Candara" panose="020E0502030303020204" pitchFamily="34" charset="0"/>
              </a:rPr>
              <a:t> </a:t>
            </a:r>
            <a:r>
              <a:rPr lang="en-US" sz="2600" dirty="0" smtClean="0">
                <a:latin typeface="Candara" panose="020E0502030303020204" pitchFamily="34" charset="0"/>
              </a:rPr>
              <a:t>works </a:t>
            </a:r>
            <a:r>
              <a:rPr lang="en-US" sz="2600" dirty="0">
                <a:latin typeface="Candara" panose="020E0502030303020204" pitchFamily="34" charset="0"/>
              </a:rPr>
              <a:t>over a network and exploits the security vulnerability without any prior access to the vulnerable system.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An Exploit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20268" y="4729918"/>
            <a:ext cx="33505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https://en.wikipedia.org/wiki/Exploit_(computer_security)</a:t>
            </a:r>
          </a:p>
        </p:txBody>
      </p:sp>
    </p:spTree>
    <p:extLst>
      <p:ext uri="{BB962C8B-B14F-4D97-AF65-F5344CB8AC3E}">
        <p14:creationId xmlns:p14="http://schemas.microsoft.com/office/powerpoint/2010/main" val="14201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Local exploit: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A </a:t>
            </a:r>
            <a:r>
              <a:rPr lang="en-US" sz="2600" i="1" dirty="0">
                <a:latin typeface="Candara" panose="020E0502030303020204" pitchFamily="34" charset="0"/>
              </a:rPr>
              <a:t>local </a:t>
            </a:r>
            <a:r>
              <a:rPr lang="en-US" sz="2600" i="1" dirty="0" smtClean="0">
                <a:latin typeface="Candara" panose="020E0502030303020204" pitchFamily="34" charset="0"/>
              </a:rPr>
              <a:t>exploit</a:t>
            </a:r>
            <a:r>
              <a:rPr lang="en-US" sz="2600" baseline="30000" dirty="0">
                <a:latin typeface="Candara" panose="020E0502030303020204" pitchFamily="34" charset="0"/>
              </a:rPr>
              <a:t> </a:t>
            </a:r>
            <a:r>
              <a:rPr lang="en-US" sz="2600" dirty="0" smtClean="0">
                <a:latin typeface="Candara" panose="020E0502030303020204" pitchFamily="34" charset="0"/>
              </a:rPr>
              <a:t>requires </a:t>
            </a:r>
            <a:r>
              <a:rPr lang="en-US" sz="2600" dirty="0">
                <a:latin typeface="Candara" panose="020E0502030303020204" pitchFamily="34" charset="0"/>
              </a:rPr>
              <a:t>prior access to the vulnerable system and usually increases the privileges of the person running the exploit past those granted by the system administrator.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An Exploit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20268" y="5794462"/>
            <a:ext cx="33505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https://en.wikipedia.org/wiki/Exploit_(computer_security)</a:t>
            </a:r>
          </a:p>
        </p:txBody>
      </p:sp>
    </p:spTree>
    <p:extLst>
      <p:ext uri="{BB962C8B-B14F-4D97-AF65-F5344CB8AC3E}">
        <p14:creationId xmlns:p14="http://schemas.microsoft.com/office/powerpoint/2010/main" val="210189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Exploit database: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The Exploit Database is a </a:t>
            </a:r>
            <a:r>
              <a:rPr lang="en-US" sz="2600" dirty="0" smtClean="0">
                <a:latin typeface="Candara" panose="020E0502030303020204" pitchFamily="34" charset="0"/>
                <a:hlinkClick r:id="rId3" tooltip="CVE - Common Vulnerabilities and Exposures"/>
              </a:rPr>
              <a:t>CVE compliant</a:t>
            </a:r>
            <a:r>
              <a:rPr lang="en-US" sz="2600" dirty="0">
                <a:latin typeface="Candara" panose="020E0502030303020204" pitchFamily="34" charset="0"/>
              </a:rPr>
              <a:t> </a:t>
            </a:r>
            <a:r>
              <a:rPr lang="en-US" sz="2600" dirty="0" smtClean="0">
                <a:latin typeface="Candara" panose="020E0502030303020204" pitchFamily="34" charset="0"/>
              </a:rPr>
              <a:t>archive </a:t>
            </a:r>
            <a:r>
              <a:rPr lang="en-US" sz="2600" dirty="0">
                <a:latin typeface="Candara" panose="020E0502030303020204" pitchFamily="34" charset="0"/>
              </a:rPr>
              <a:t>of public exploits and corresponding vulnerable software, developed for use by penetration testers and vulnerability researchers. Our aim is to serve the </a:t>
            </a:r>
            <a:r>
              <a:rPr lang="en-US" sz="2600" dirty="0" smtClean="0">
                <a:latin typeface="Candara" panose="020E0502030303020204" pitchFamily="34" charset="0"/>
              </a:rPr>
              <a:t>most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An Exploit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20869" y="6178612"/>
            <a:ext cx="3587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https://www.exploit-db.com/about/</a:t>
            </a:r>
          </a:p>
        </p:txBody>
      </p:sp>
    </p:spTree>
    <p:extLst>
      <p:ext uri="{BB962C8B-B14F-4D97-AF65-F5344CB8AC3E}">
        <p14:creationId xmlns:p14="http://schemas.microsoft.com/office/powerpoint/2010/main" val="280244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Exploit database: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…comprehensive </a:t>
            </a:r>
            <a:r>
              <a:rPr lang="en-US" sz="2600" dirty="0">
                <a:latin typeface="Candara" panose="020E0502030303020204" pitchFamily="34" charset="0"/>
              </a:rPr>
              <a:t>collection of exploits gathered through direct submissions, mailing lists, as well as other public sources, and present them in a freely-available and easy-to-navigate database.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An Exploit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66533" y="5919300"/>
            <a:ext cx="3587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https://www.exploit-db.com/about/</a:t>
            </a:r>
          </a:p>
        </p:txBody>
      </p:sp>
    </p:spTree>
    <p:extLst>
      <p:ext uri="{BB962C8B-B14F-4D97-AF65-F5344CB8AC3E}">
        <p14:creationId xmlns:p14="http://schemas.microsoft.com/office/powerpoint/2010/main" val="174987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Exploit database: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The Exploit Database is a repository for </a:t>
            </a:r>
            <a:r>
              <a:rPr lang="en-US" sz="2600" i="1" dirty="0">
                <a:latin typeface="Candara" panose="020E0502030303020204" pitchFamily="34" charset="0"/>
              </a:rPr>
              <a:t>exploits and proof-of-concepts rather than advisories</a:t>
            </a:r>
            <a:r>
              <a:rPr lang="en-US" sz="2600" dirty="0">
                <a:latin typeface="Candara" panose="020E0502030303020204" pitchFamily="34" charset="0"/>
              </a:rPr>
              <a:t>, making it a valuable resource for those who need actionable data right away.</a:t>
            </a:r>
          </a:p>
          <a:p>
            <a:pPr marL="457200" lvl="1" indent="0">
              <a:buNone/>
            </a:pP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An Exploit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66533" y="5646340"/>
            <a:ext cx="3587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https://www.exploit-db.com/about/</a:t>
            </a:r>
          </a:p>
        </p:txBody>
      </p:sp>
    </p:spTree>
    <p:extLst>
      <p:ext uri="{BB962C8B-B14F-4D97-AF65-F5344CB8AC3E}">
        <p14:creationId xmlns:p14="http://schemas.microsoft.com/office/powerpoint/2010/main" val="40845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An Exploit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21" y="1587248"/>
            <a:ext cx="8331958" cy="347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399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An Exploit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56" y="1945589"/>
            <a:ext cx="7625687" cy="4310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70495" y="1392067"/>
            <a:ext cx="3897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SNAPSHOT OF EXPLOIT CODE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7607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Zero-day exploit: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A zero day vulnerability refers to a hole in software that is unknown to the vendor. This security hole is then exploited by hackers before the vendor becomes aware and hurries to </a:t>
            </a:r>
            <a:r>
              <a:rPr lang="en-US" sz="2600" dirty="0" smtClean="0">
                <a:latin typeface="Candara" panose="020E0502030303020204" pitchFamily="34" charset="0"/>
              </a:rPr>
              <a:t>fix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An Exploit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519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15061</TotalTime>
  <Words>215</Words>
  <Application>Microsoft Office PowerPoint</Application>
  <PresentationFormat>On-screen Show (4:3)</PresentationFormat>
  <Paragraphs>55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Candara</vt:lpstr>
      <vt:lpstr>Office Theme</vt:lpstr>
      <vt:lpstr>What Is An Exploit ?</vt:lpstr>
      <vt:lpstr>What Is An Exploit ?</vt:lpstr>
      <vt:lpstr>What Is An Exploit ?</vt:lpstr>
      <vt:lpstr>What Is An Exploit ?</vt:lpstr>
      <vt:lpstr>What Is An Exploit ?</vt:lpstr>
      <vt:lpstr>What Is An Exploit ?</vt:lpstr>
      <vt:lpstr>What Is An Exploit ?</vt:lpstr>
      <vt:lpstr>What Is An Exploit ?</vt:lpstr>
      <vt:lpstr>What Is An Exploit ?</vt:lpstr>
      <vt:lpstr>What Is An Exploit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871</cp:revision>
  <dcterms:modified xsi:type="dcterms:W3CDTF">2017-07-16T06:16:57Z</dcterms:modified>
</cp:coreProperties>
</file>