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2" r:id="rId2"/>
    <p:sldId id="353" r:id="rId3"/>
    <p:sldId id="354" r:id="rId4"/>
    <p:sldId id="355" r:id="rId5"/>
    <p:sldId id="356" r:id="rId6"/>
    <p:sldId id="3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08136-AC72-4D53-B21B-45948D5AEFAC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E9320-133C-4C94-BAD8-3E180BDA9443}">
      <dgm:prSet phldrT="[Text]"/>
      <dgm:spPr/>
      <dgm:t>
        <a:bodyPr/>
        <a:lstStyle/>
        <a:p>
          <a:r>
            <a:rPr lang="en-US" b="1" dirty="0" smtClean="0"/>
            <a:t>4. Security Governance</a:t>
          </a:r>
          <a:endParaRPr lang="en-US" b="1" dirty="0"/>
        </a:p>
      </dgm:t>
    </dgm:pt>
    <dgm:pt modelId="{7D792854-8282-497E-A1CA-9DC127CE6EA7}" type="parTrans" cxnId="{ED13A978-ABB2-4798-9F27-DEC056C4AF05}">
      <dgm:prSet/>
      <dgm:spPr/>
      <dgm:t>
        <a:bodyPr/>
        <a:lstStyle/>
        <a:p>
          <a:endParaRPr lang="en-US"/>
        </a:p>
      </dgm:t>
    </dgm:pt>
    <dgm:pt modelId="{9E951B04-56AD-4234-A48C-CBD7AE969408}" type="sibTrans" cxnId="{ED13A978-ABB2-4798-9F27-DEC056C4AF05}">
      <dgm:prSet/>
      <dgm:spPr/>
      <dgm:t>
        <a:bodyPr/>
        <a:lstStyle/>
        <a:p>
          <a:endParaRPr lang="en-US"/>
        </a:p>
      </dgm:t>
    </dgm:pt>
    <dgm:pt modelId="{B1E6CB63-4282-467D-8690-DDD8C905EE5B}">
      <dgm:prSet phldrT="[Text]"/>
      <dgm:spPr/>
      <dgm:t>
        <a:bodyPr/>
        <a:lstStyle/>
        <a:p>
          <a:r>
            <a:rPr lang="en-US" b="1" dirty="0" smtClean="0"/>
            <a:t>3. Security Engineering</a:t>
          </a:r>
          <a:endParaRPr lang="en-US" b="1" dirty="0"/>
        </a:p>
      </dgm:t>
    </dgm:pt>
    <dgm:pt modelId="{A7F784EF-B710-40FA-9CED-35CFE90427A1}" type="parTrans" cxnId="{4E6AE978-2315-40C2-9FA0-5587E0D169A2}">
      <dgm:prSet/>
      <dgm:spPr/>
      <dgm:t>
        <a:bodyPr/>
        <a:lstStyle/>
        <a:p>
          <a:endParaRPr lang="en-US"/>
        </a:p>
      </dgm:t>
    </dgm:pt>
    <dgm:pt modelId="{98BE9D5C-9587-421C-BDB5-948303BE1B2D}" type="sibTrans" cxnId="{4E6AE978-2315-40C2-9FA0-5587E0D169A2}">
      <dgm:prSet/>
      <dgm:spPr/>
      <dgm:t>
        <a:bodyPr/>
        <a:lstStyle/>
        <a:p>
          <a:endParaRPr lang="en-US"/>
        </a:p>
      </dgm:t>
    </dgm:pt>
    <dgm:pt modelId="{976791AB-9F64-4932-BE70-7B6C7A9D6D95}">
      <dgm:prSet phldrT="[Text]" custT="1"/>
      <dgm:spPr/>
      <dgm:t>
        <a:bodyPr/>
        <a:lstStyle/>
        <a:p>
          <a:r>
            <a:rPr lang="en-US" sz="1400" b="1" dirty="0" smtClean="0"/>
            <a:t>2. Vulnerability Management</a:t>
          </a:r>
          <a:endParaRPr lang="en-US" sz="1400" b="1" dirty="0"/>
        </a:p>
      </dgm:t>
    </dgm:pt>
    <dgm:pt modelId="{63D5DD0A-A1DC-4403-8BEB-C25F8ABCC94C}" type="parTrans" cxnId="{92C5A000-F1E9-492A-97B6-9DC9378AA0C7}">
      <dgm:prSet/>
      <dgm:spPr/>
      <dgm:t>
        <a:bodyPr/>
        <a:lstStyle/>
        <a:p>
          <a:endParaRPr lang="en-US"/>
        </a:p>
      </dgm:t>
    </dgm:pt>
    <dgm:pt modelId="{809CDAD4-B96E-4EDF-8269-C3275C910FE4}" type="sibTrans" cxnId="{92C5A000-F1E9-492A-97B6-9DC9378AA0C7}">
      <dgm:prSet/>
      <dgm:spPr/>
      <dgm:t>
        <a:bodyPr/>
        <a:lstStyle/>
        <a:p>
          <a:endParaRPr lang="en-US"/>
        </a:p>
      </dgm:t>
    </dgm:pt>
    <dgm:pt modelId="{40AAFF44-E676-45A5-972F-D8485ADFA5C6}">
      <dgm:prSet phldrT="[Text]" custT="1"/>
      <dgm:spPr/>
      <dgm:t>
        <a:bodyPr/>
        <a:lstStyle/>
        <a:p>
          <a:r>
            <a:rPr lang="en-US" sz="1400" b="1" dirty="0" smtClean="0"/>
            <a:t>1. Security Hardening</a:t>
          </a:r>
          <a:endParaRPr lang="en-US" sz="1400" b="1" dirty="0"/>
        </a:p>
      </dgm:t>
    </dgm:pt>
    <dgm:pt modelId="{6BC93226-81D8-42C9-B7B9-2FD4C7F84254}" type="parTrans" cxnId="{3BEF9E57-C74C-4FEF-B9E8-0394CC512513}">
      <dgm:prSet/>
      <dgm:spPr/>
      <dgm:t>
        <a:bodyPr/>
        <a:lstStyle/>
        <a:p>
          <a:endParaRPr lang="en-US"/>
        </a:p>
      </dgm:t>
    </dgm:pt>
    <dgm:pt modelId="{9491571C-C442-4940-8AB1-7BA6BA7759B9}" type="sibTrans" cxnId="{3BEF9E57-C74C-4FEF-B9E8-0394CC512513}">
      <dgm:prSet/>
      <dgm:spPr/>
      <dgm:t>
        <a:bodyPr/>
        <a:lstStyle/>
        <a:p>
          <a:endParaRPr lang="en-US"/>
        </a:p>
      </dgm:t>
    </dgm:pt>
    <dgm:pt modelId="{4AFEACBA-73A5-4FA2-A527-B74BF1E9DA78}" type="pres">
      <dgm:prSet presAssocID="{C7108136-AC72-4D53-B21B-45948D5AEF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714D9-C7C2-42DB-8E5C-1A15D28CFAC7}" type="pres">
      <dgm:prSet presAssocID="{C7108136-AC72-4D53-B21B-45948D5AEFAC}" presName="comp1" presStyleCnt="0"/>
      <dgm:spPr/>
      <dgm:t>
        <a:bodyPr/>
        <a:lstStyle/>
        <a:p>
          <a:endParaRPr lang="en-US"/>
        </a:p>
      </dgm:t>
    </dgm:pt>
    <dgm:pt modelId="{285631AB-6945-4A05-8778-C7F0D58AE0D4}" type="pres">
      <dgm:prSet presAssocID="{C7108136-AC72-4D53-B21B-45948D5AEFAC}" presName="circle1" presStyleLbl="node1" presStyleIdx="0" presStyleCnt="4"/>
      <dgm:spPr/>
      <dgm:t>
        <a:bodyPr/>
        <a:lstStyle/>
        <a:p>
          <a:endParaRPr lang="en-US"/>
        </a:p>
      </dgm:t>
    </dgm:pt>
    <dgm:pt modelId="{1B707088-CCF7-4504-B07D-6D2662DF65B4}" type="pres">
      <dgm:prSet presAssocID="{C7108136-AC72-4D53-B21B-45948D5AEFA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E22D6-38AA-43DC-B711-CE8FD80A6D92}" type="pres">
      <dgm:prSet presAssocID="{C7108136-AC72-4D53-B21B-45948D5AEFAC}" presName="comp2" presStyleCnt="0"/>
      <dgm:spPr/>
      <dgm:t>
        <a:bodyPr/>
        <a:lstStyle/>
        <a:p>
          <a:endParaRPr lang="en-US"/>
        </a:p>
      </dgm:t>
    </dgm:pt>
    <dgm:pt modelId="{EECDCADF-C00C-4397-9071-DC2185EF6BB7}" type="pres">
      <dgm:prSet presAssocID="{C7108136-AC72-4D53-B21B-45948D5AEFAC}" presName="circle2" presStyleLbl="node1" presStyleIdx="1" presStyleCnt="4"/>
      <dgm:spPr/>
      <dgm:t>
        <a:bodyPr/>
        <a:lstStyle/>
        <a:p>
          <a:endParaRPr lang="en-US"/>
        </a:p>
      </dgm:t>
    </dgm:pt>
    <dgm:pt modelId="{1D7630DC-7271-405A-8005-4F277532C0E5}" type="pres">
      <dgm:prSet presAssocID="{C7108136-AC72-4D53-B21B-45948D5AEFA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11D6-DEB4-430F-A064-F4FBA7A74D12}" type="pres">
      <dgm:prSet presAssocID="{C7108136-AC72-4D53-B21B-45948D5AEFAC}" presName="comp3" presStyleCnt="0"/>
      <dgm:spPr/>
      <dgm:t>
        <a:bodyPr/>
        <a:lstStyle/>
        <a:p>
          <a:endParaRPr lang="en-US"/>
        </a:p>
      </dgm:t>
    </dgm:pt>
    <dgm:pt modelId="{2B302969-3AE6-4266-84AA-F1AD87312FA9}" type="pres">
      <dgm:prSet presAssocID="{C7108136-AC72-4D53-B21B-45948D5AEFAC}" presName="circle3" presStyleLbl="node1" presStyleIdx="2" presStyleCnt="4"/>
      <dgm:spPr/>
      <dgm:t>
        <a:bodyPr/>
        <a:lstStyle/>
        <a:p>
          <a:endParaRPr lang="en-US"/>
        </a:p>
      </dgm:t>
    </dgm:pt>
    <dgm:pt modelId="{1F92B891-3420-4CA4-BDA7-D0AC768AC729}" type="pres">
      <dgm:prSet presAssocID="{C7108136-AC72-4D53-B21B-45948D5AEFA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7A5FF-A983-42E4-8F33-57EEBBD91AF8}" type="pres">
      <dgm:prSet presAssocID="{C7108136-AC72-4D53-B21B-45948D5AEFAC}" presName="comp4" presStyleCnt="0"/>
      <dgm:spPr/>
      <dgm:t>
        <a:bodyPr/>
        <a:lstStyle/>
        <a:p>
          <a:endParaRPr lang="en-US"/>
        </a:p>
      </dgm:t>
    </dgm:pt>
    <dgm:pt modelId="{04D83606-6BC0-4C22-A9CD-261C4FCD67D8}" type="pres">
      <dgm:prSet presAssocID="{C7108136-AC72-4D53-B21B-45948D5AEFAC}" presName="circle4" presStyleLbl="node1" presStyleIdx="3" presStyleCnt="4"/>
      <dgm:spPr/>
      <dgm:t>
        <a:bodyPr/>
        <a:lstStyle/>
        <a:p>
          <a:endParaRPr lang="en-US"/>
        </a:p>
      </dgm:t>
    </dgm:pt>
    <dgm:pt modelId="{35FB0DEE-DAA8-4761-A891-0696E5BCB5E5}" type="pres">
      <dgm:prSet presAssocID="{C7108136-AC72-4D53-B21B-45948D5AEFA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511455-C337-4662-87A7-05E5C25872CA}" type="presOf" srcId="{976791AB-9F64-4932-BE70-7B6C7A9D6D95}" destId="{2B302969-3AE6-4266-84AA-F1AD87312FA9}" srcOrd="0" destOrd="0" presId="urn:microsoft.com/office/officeart/2005/8/layout/venn2"/>
    <dgm:cxn modelId="{DE564C05-695B-4506-B001-CCA616DD6AD4}" type="presOf" srcId="{40AAFF44-E676-45A5-972F-D8485ADFA5C6}" destId="{04D83606-6BC0-4C22-A9CD-261C4FCD67D8}" srcOrd="0" destOrd="0" presId="urn:microsoft.com/office/officeart/2005/8/layout/venn2"/>
    <dgm:cxn modelId="{4E6AE978-2315-40C2-9FA0-5587E0D169A2}" srcId="{C7108136-AC72-4D53-B21B-45948D5AEFAC}" destId="{B1E6CB63-4282-467D-8690-DDD8C905EE5B}" srcOrd="1" destOrd="0" parTransId="{A7F784EF-B710-40FA-9CED-35CFE90427A1}" sibTransId="{98BE9D5C-9587-421C-BDB5-948303BE1B2D}"/>
    <dgm:cxn modelId="{5728ADA7-88EB-48C3-9960-C9D2915F92A0}" type="presOf" srcId="{C7108136-AC72-4D53-B21B-45948D5AEFAC}" destId="{4AFEACBA-73A5-4FA2-A527-B74BF1E9DA78}" srcOrd="0" destOrd="0" presId="urn:microsoft.com/office/officeart/2005/8/layout/venn2"/>
    <dgm:cxn modelId="{0C2B5645-FAFD-4FE0-BF31-425F74783E17}" type="presOf" srcId="{40AAFF44-E676-45A5-972F-D8485ADFA5C6}" destId="{35FB0DEE-DAA8-4761-A891-0696E5BCB5E5}" srcOrd="1" destOrd="0" presId="urn:microsoft.com/office/officeart/2005/8/layout/venn2"/>
    <dgm:cxn modelId="{3F3DF959-1663-4FFF-91FB-73EF12150562}" type="presOf" srcId="{713E9320-133C-4C94-BAD8-3E180BDA9443}" destId="{1B707088-CCF7-4504-B07D-6D2662DF65B4}" srcOrd="1" destOrd="0" presId="urn:microsoft.com/office/officeart/2005/8/layout/venn2"/>
    <dgm:cxn modelId="{761DB55B-13EF-4627-B04C-9A22E47115F0}" type="presOf" srcId="{713E9320-133C-4C94-BAD8-3E180BDA9443}" destId="{285631AB-6945-4A05-8778-C7F0D58AE0D4}" srcOrd="0" destOrd="0" presId="urn:microsoft.com/office/officeart/2005/8/layout/venn2"/>
    <dgm:cxn modelId="{0E9C3B11-699C-4158-8A39-D88EF3F20A64}" type="presOf" srcId="{B1E6CB63-4282-467D-8690-DDD8C905EE5B}" destId="{EECDCADF-C00C-4397-9071-DC2185EF6BB7}" srcOrd="0" destOrd="0" presId="urn:microsoft.com/office/officeart/2005/8/layout/venn2"/>
    <dgm:cxn modelId="{ED13A978-ABB2-4798-9F27-DEC056C4AF05}" srcId="{C7108136-AC72-4D53-B21B-45948D5AEFAC}" destId="{713E9320-133C-4C94-BAD8-3E180BDA9443}" srcOrd="0" destOrd="0" parTransId="{7D792854-8282-497E-A1CA-9DC127CE6EA7}" sibTransId="{9E951B04-56AD-4234-A48C-CBD7AE969408}"/>
    <dgm:cxn modelId="{8DA2633C-A0C7-4EB0-8420-68196F7896BB}" type="presOf" srcId="{976791AB-9F64-4932-BE70-7B6C7A9D6D95}" destId="{1F92B891-3420-4CA4-BDA7-D0AC768AC729}" srcOrd="1" destOrd="0" presId="urn:microsoft.com/office/officeart/2005/8/layout/venn2"/>
    <dgm:cxn modelId="{92C5A000-F1E9-492A-97B6-9DC9378AA0C7}" srcId="{C7108136-AC72-4D53-B21B-45948D5AEFAC}" destId="{976791AB-9F64-4932-BE70-7B6C7A9D6D95}" srcOrd="2" destOrd="0" parTransId="{63D5DD0A-A1DC-4403-8BEB-C25F8ABCC94C}" sibTransId="{809CDAD4-B96E-4EDF-8269-C3275C910FE4}"/>
    <dgm:cxn modelId="{39EA49D7-5C7B-4DBC-BA61-0924A63AA7BA}" type="presOf" srcId="{B1E6CB63-4282-467D-8690-DDD8C905EE5B}" destId="{1D7630DC-7271-405A-8005-4F277532C0E5}" srcOrd="1" destOrd="0" presId="urn:microsoft.com/office/officeart/2005/8/layout/venn2"/>
    <dgm:cxn modelId="{3BEF9E57-C74C-4FEF-B9E8-0394CC512513}" srcId="{C7108136-AC72-4D53-B21B-45948D5AEFAC}" destId="{40AAFF44-E676-45A5-972F-D8485ADFA5C6}" srcOrd="3" destOrd="0" parTransId="{6BC93226-81D8-42C9-B7B9-2FD4C7F84254}" sibTransId="{9491571C-C442-4940-8AB1-7BA6BA7759B9}"/>
    <dgm:cxn modelId="{3F401E37-B679-4037-B889-A7EE0FEE387E}" type="presParOf" srcId="{4AFEACBA-73A5-4FA2-A527-B74BF1E9DA78}" destId="{D68714D9-C7C2-42DB-8E5C-1A15D28CFAC7}" srcOrd="0" destOrd="0" presId="urn:microsoft.com/office/officeart/2005/8/layout/venn2"/>
    <dgm:cxn modelId="{0D1684A2-5961-45F2-BF9F-08A5B7DE6960}" type="presParOf" srcId="{D68714D9-C7C2-42DB-8E5C-1A15D28CFAC7}" destId="{285631AB-6945-4A05-8778-C7F0D58AE0D4}" srcOrd="0" destOrd="0" presId="urn:microsoft.com/office/officeart/2005/8/layout/venn2"/>
    <dgm:cxn modelId="{396D157E-32CE-4CD8-A7D9-CDCA2F1A2FEE}" type="presParOf" srcId="{D68714D9-C7C2-42DB-8E5C-1A15D28CFAC7}" destId="{1B707088-CCF7-4504-B07D-6D2662DF65B4}" srcOrd="1" destOrd="0" presId="urn:microsoft.com/office/officeart/2005/8/layout/venn2"/>
    <dgm:cxn modelId="{CC07D168-A0D3-4F7E-8FBA-EE4B5DCDC2AD}" type="presParOf" srcId="{4AFEACBA-73A5-4FA2-A527-B74BF1E9DA78}" destId="{A69E22D6-38AA-43DC-B711-CE8FD80A6D92}" srcOrd="1" destOrd="0" presId="urn:microsoft.com/office/officeart/2005/8/layout/venn2"/>
    <dgm:cxn modelId="{D3070EB5-9093-48A4-B071-56188199CE70}" type="presParOf" srcId="{A69E22D6-38AA-43DC-B711-CE8FD80A6D92}" destId="{EECDCADF-C00C-4397-9071-DC2185EF6BB7}" srcOrd="0" destOrd="0" presId="urn:microsoft.com/office/officeart/2005/8/layout/venn2"/>
    <dgm:cxn modelId="{D2660831-7749-4128-BD00-F4BC43B50372}" type="presParOf" srcId="{A69E22D6-38AA-43DC-B711-CE8FD80A6D92}" destId="{1D7630DC-7271-405A-8005-4F277532C0E5}" srcOrd="1" destOrd="0" presId="urn:microsoft.com/office/officeart/2005/8/layout/venn2"/>
    <dgm:cxn modelId="{81254592-3123-49FD-8CA0-AF058BE69A89}" type="presParOf" srcId="{4AFEACBA-73A5-4FA2-A527-B74BF1E9DA78}" destId="{09C911D6-DEB4-430F-A064-F4FBA7A74D12}" srcOrd="2" destOrd="0" presId="urn:microsoft.com/office/officeart/2005/8/layout/venn2"/>
    <dgm:cxn modelId="{CBAF73BA-1728-49E1-A9EA-41663961AEFE}" type="presParOf" srcId="{09C911D6-DEB4-430F-A064-F4FBA7A74D12}" destId="{2B302969-3AE6-4266-84AA-F1AD87312FA9}" srcOrd="0" destOrd="0" presId="urn:microsoft.com/office/officeart/2005/8/layout/venn2"/>
    <dgm:cxn modelId="{5BE23E30-F3A1-404A-8F1D-8A4AE5B79BC2}" type="presParOf" srcId="{09C911D6-DEB4-430F-A064-F4FBA7A74D12}" destId="{1F92B891-3420-4CA4-BDA7-D0AC768AC729}" srcOrd="1" destOrd="0" presId="urn:microsoft.com/office/officeart/2005/8/layout/venn2"/>
    <dgm:cxn modelId="{EFF732FD-A074-496A-BF72-F9339A09C31C}" type="presParOf" srcId="{4AFEACBA-73A5-4FA2-A527-B74BF1E9DA78}" destId="{4037A5FF-A983-42E4-8F33-57EEBBD91AF8}" srcOrd="3" destOrd="0" presId="urn:microsoft.com/office/officeart/2005/8/layout/venn2"/>
    <dgm:cxn modelId="{989BE5E9-A9F7-450C-BD8C-C76C6A957238}" type="presParOf" srcId="{4037A5FF-A983-42E4-8F33-57EEBBD91AF8}" destId="{04D83606-6BC0-4C22-A9CD-261C4FCD67D8}" srcOrd="0" destOrd="0" presId="urn:microsoft.com/office/officeart/2005/8/layout/venn2"/>
    <dgm:cxn modelId="{68C6C910-06A4-404A-B9C2-AB61CE487DCD}" type="presParOf" srcId="{4037A5FF-A983-42E4-8F33-57EEBBD91AF8}" destId="{35FB0DEE-DAA8-4761-A891-0696E5BCB5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Another look at the security transformation model…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Effective Vulnerability Management: Stage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Effective Vulnerability Management: Stage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32657834"/>
              </p:ext>
            </p:extLst>
          </p:nvPr>
        </p:nvGraphicFramePr>
        <p:xfrm>
          <a:off x="1390918" y="1403796"/>
          <a:ext cx="6684136" cy="519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5220" y="1392067"/>
            <a:ext cx="2338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 – LAYER SECURITY </a:t>
            </a:r>
          </a:p>
          <a:p>
            <a:r>
              <a:rPr lang="en-US" sz="2000" b="1" dirty="0" smtClean="0"/>
              <a:t>TRANSFORMATION</a:t>
            </a:r>
          </a:p>
          <a:p>
            <a:r>
              <a:rPr lang="en-US" sz="2000" b="1" dirty="0" smtClean="0"/>
              <a:t>MODEL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472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Stage 1: </a:t>
            </a:r>
            <a:r>
              <a:rPr lang="en-US" sz="2600" dirty="0">
                <a:latin typeface="Candara" panose="020E0502030303020204" pitchFamily="34" charset="0"/>
              </a:rPr>
              <a:t>S</a:t>
            </a:r>
            <a:r>
              <a:rPr lang="en-US" sz="2600" dirty="0" smtClean="0">
                <a:latin typeface="Candara" panose="020E0502030303020204" pitchFamily="34" charset="0"/>
              </a:rPr>
              <a:t>ecurity hardening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Taking stock of your assets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Prioritizing the assets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Establishing an MSB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Implement security controls with CIS/DISA/Other benchmarks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Basic/broader security hardening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Effective Vulnerability Management: Stage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9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Note that Stage 1 (Hardening) and Stage 2 (Patching) are shown sequentially to show priority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In practical terms, the two efforts may be done slightly staggered depending upon resources available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Establish one program and then the other…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Effective Vulnerability Management: Stage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6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Stage 1 (Hardening) is equivalent to tightening all the screws on machinery and will reduce impact of an attack (like a shield)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Stage 2 (Patching) will seal all the entry points for an attacker to gain access or to penetrate a system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Effective Vulnerability Management: Stage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67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Note that both Stage 1 and Stage 2 are equally important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and necessary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and assist in enhancing the security posture in their </a:t>
            </a:r>
            <a:r>
              <a:rPr lang="en-US" sz="2600" smtClean="0">
                <a:latin typeface="Candara" panose="020E0502030303020204" pitchFamily="34" charset="0"/>
              </a:rPr>
              <a:t>unique manner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Effective Vulnerability Management: Stage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0812" y="528168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15076</TotalTime>
  <Words>219</Words>
  <Application>Microsoft Office PowerPoint</Application>
  <PresentationFormat>On-screen Show 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Effective Vulnerability Management: Stage 2</vt:lpstr>
      <vt:lpstr>Effective Vulnerability Management: Stage 2</vt:lpstr>
      <vt:lpstr>Effective Vulnerability Management: Stage 2</vt:lpstr>
      <vt:lpstr>Effective Vulnerability Management: Stage 2</vt:lpstr>
      <vt:lpstr>Effective Vulnerability Management: Stage 2</vt:lpstr>
      <vt:lpstr>Effective Vulnerability Management: Stage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883</cp:revision>
  <dcterms:modified xsi:type="dcterms:W3CDTF">2017-07-16T06:17:14Z</dcterms:modified>
</cp:coreProperties>
</file>