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56 million payment cards compromised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Early September 2014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attackers were able to gain access to one of Home Depot’s vendor environments by using a third-party vendor’s logon </a:t>
            </a:r>
            <a:r>
              <a:rPr lang="en-US" sz="2600" dirty="0" smtClean="0">
                <a:latin typeface="Candara" panose="020E0502030303020204" pitchFamily="34" charset="0"/>
              </a:rPr>
              <a:t>credentials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4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Then </a:t>
            </a:r>
            <a:r>
              <a:rPr lang="en-US" sz="2600" dirty="0">
                <a:latin typeface="Candara" panose="020E0502030303020204" pitchFamily="34" charset="0"/>
              </a:rPr>
              <a:t>they exploited a zero-day vulnerability in Windows, which allowed them to pivot from the vendor-specific environment to the Home Depot corporate environment.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4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Once they were in the Home Depot network, they were able install memory scraping malware on over 7,500 self-checkout POS terminals (Smith, 2014).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2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This malware was able to grab 56 million credit and debit cards. The malware was also able to capture 53 million email addresses (Winter, 2014).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7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Sequence of events: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stolen payment cards were used to put up for sale and bought by carders. The stolen email addresses were helpful in putting together large phishing campaigns.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4138" y="5456998"/>
            <a:ext cx="4026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https://www.sans.org/reading-room/whitepapers/breaches/case-study-home-depot-data-breach-36367</a:t>
            </a:r>
          </a:p>
        </p:txBody>
      </p:sp>
    </p:spTree>
    <p:extLst>
      <p:ext uri="{BB962C8B-B14F-4D97-AF65-F5344CB8AC3E}">
        <p14:creationId xmlns:p14="http://schemas.microsoft.com/office/powerpoint/2010/main" val="40962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Home Depot didn’t have secure configuration of the software or hardware on the POS terminals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There was no proof of regularly scheduled vulnerability scanning of the POS environment.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4138" y="5456998"/>
            <a:ext cx="4026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https://www.sans.org/reading-room/whitepapers/breaches/case-study-home-depot-data-breach-36367</a:t>
            </a:r>
          </a:p>
        </p:txBody>
      </p:sp>
    </p:spTree>
    <p:extLst>
      <p:ext uri="{BB962C8B-B14F-4D97-AF65-F5344CB8AC3E}">
        <p14:creationId xmlns:p14="http://schemas.microsoft.com/office/powerpoint/2010/main" val="14371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They didn’t have proper network segregation between the Home Depot corporate network and the POS network.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4138" y="5456998"/>
            <a:ext cx="4026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https://www.sans.org/reading-room/whitepapers/breaches/case-study-home-depot-data-breach-36367</a:t>
            </a:r>
          </a:p>
        </p:txBody>
      </p:sp>
    </p:spTree>
    <p:extLst>
      <p:ext uri="{BB962C8B-B14F-4D97-AF65-F5344CB8AC3E}">
        <p14:creationId xmlns:p14="http://schemas.microsoft.com/office/powerpoint/2010/main" val="26942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Overall: several controls missing, vendor management of IDs and access management missing, and monitoring of the network was missing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Breach Case Study 1: Home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2014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656" y="48722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15117</TotalTime>
  <Words>337</Words>
  <Application>Microsoft Office PowerPoint</Application>
  <PresentationFormat>On-screen Show (4:3)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Security Breach Case Study 1: Home Dept 2014</vt:lpstr>
      <vt:lpstr>Security Breach Case Study 1: Home Dept 2014</vt:lpstr>
      <vt:lpstr>Security Breach Case Study 1: Home Dept 2014</vt:lpstr>
      <vt:lpstr>Security Breach Case Study 1: Home Dept 2014</vt:lpstr>
      <vt:lpstr>Security Breach Case Study 1: Home Dept 2014</vt:lpstr>
      <vt:lpstr>Security Breach Case Study 1: Home Dept 2014</vt:lpstr>
      <vt:lpstr>Security Breach Case Study 1: Home Dept 2014</vt:lpstr>
      <vt:lpstr>Security Breach Case Study 1: Home Dept 2014</vt:lpstr>
      <vt:lpstr>Security Breach Case Study 1: Home Dept 2014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888</cp:revision>
  <dcterms:modified xsi:type="dcterms:W3CDTF">2017-07-16T06:21:05Z</dcterms:modified>
</cp:coreProperties>
</file>