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62" r:id="rId9"/>
    <p:sldId id="359" r:id="rId10"/>
    <p:sldId id="3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careinfosecurity.com/breach-response-c-3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careinfosecurity.com/authentication-c-20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Health Insurer Anthem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Affected 78.8 million individuals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849" y="2896737"/>
            <a:ext cx="3568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http://www.bankinfosecurity.com/new-in-depth-analysis-anthem-breach-a-9627</a:t>
            </a: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Remediation measures: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Further, the company conducted a complete reset of passwords for all privileged users, suspended all remote access pending implementation of two-factor authentication and created new Network Admin </a:t>
            </a:r>
            <a:r>
              <a:rPr lang="en-US" sz="2600" dirty="0" smtClean="0">
                <a:latin typeface="Candara" panose="020E0502030303020204" pitchFamily="34" charset="0"/>
              </a:rPr>
              <a:t>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775" y="41898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D</a:t>
            </a:r>
            <a:r>
              <a:rPr lang="en-US" sz="2600" dirty="0" smtClean="0">
                <a:latin typeface="Candara" panose="020E0502030303020204" pitchFamily="34" charset="0"/>
              </a:rPr>
              <a:t>ata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breach</a:t>
            </a:r>
            <a:r>
              <a:rPr lang="en-US" sz="2600" dirty="0">
                <a:latin typeface="Candara" panose="020E0502030303020204" pitchFamily="34" charset="0"/>
              </a:rPr>
              <a:t> began on Feb. 18, 2014, when a user within one of Anthem's subsidiaries opened a phishing email containing malicious </a:t>
            </a:r>
            <a:r>
              <a:rPr lang="en-US" sz="2600" dirty="0" smtClean="0">
                <a:latin typeface="Candara" panose="020E0502030303020204" pitchFamily="34" charset="0"/>
              </a:rPr>
              <a:t>content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849" y="5571745"/>
            <a:ext cx="3568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http://www.bankinfosecurity.com/new-in-depth-analysis-anthem-breach-a-9627</a:t>
            </a:r>
          </a:p>
        </p:txBody>
      </p:sp>
    </p:spTree>
    <p:extLst>
      <p:ext uri="{BB962C8B-B14F-4D97-AF65-F5344CB8AC3E}">
        <p14:creationId xmlns:p14="http://schemas.microsoft.com/office/powerpoint/2010/main" val="15680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Opening the email launched the download of malicious files to the user's computer and allowed hackers to gain remote access to that computer and dozens of other systems within </a:t>
            </a:r>
            <a:r>
              <a:rPr lang="en-US" sz="2600" dirty="0" smtClean="0">
                <a:latin typeface="Candara" panose="020E0502030303020204" pitchFamily="34" charset="0"/>
              </a:rPr>
              <a:t>the…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849" y="5776465"/>
            <a:ext cx="3568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http://www.bankinfosecurity.com/new-in-depth-analysis-anthem-breach-a-9627</a:t>
            </a:r>
          </a:p>
        </p:txBody>
      </p:sp>
    </p:spTree>
    <p:extLst>
      <p:ext uri="{BB962C8B-B14F-4D97-AF65-F5344CB8AC3E}">
        <p14:creationId xmlns:p14="http://schemas.microsoft.com/office/powerpoint/2010/main" val="3338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Anthem enterprise, including Anthem's data </a:t>
            </a:r>
            <a:r>
              <a:rPr lang="en-US" sz="2600" dirty="0" smtClean="0">
                <a:latin typeface="Candara" panose="020E0502030303020204" pitchFamily="34" charset="0"/>
              </a:rPr>
              <a:t>warehouse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849" y="5571745"/>
            <a:ext cx="3568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http://www.bankinfosecurity.com/new-in-depth-analysis-anthem-breach-a-9627</a:t>
            </a:r>
          </a:p>
        </p:txBody>
      </p:sp>
    </p:spTree>
    <p:extLst>
      <p:ext uri="{BB962C8B-B14F-4D97-AF65-F5344CB8AC3E}">
        <p14:creationId xmlns:p14="http://schemas.microsoft.com/office/powerpoint/2010/main" val="4273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Starting </a:t>
            </a:r>
            <a:r>
              <a:rPr lang="en-US" sz="2600" dirty="0">
                <a:latin typeface="Candara" panose="020E0502030303020204" pitchFamily="34" charset="0"/>
              </a:rPr>
              <a:t>with the initial remote access, the attacker was able to move laterally across Anthem systems and escalate privileges, gaining increasingly greater ability to access information and make changes in </a:t>
            </a:r>
            <a:r>
              <a:rPr lang="en-US" sz="2600" dirty="0" smtClean="0">
                <a:latin typeface="Candara" panose="020E0502030303020204" pitchFamily="34" charset="0"/>
              </a:rPr>
              <a:t>the environment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attacker utilized at least 50 accounts and compromised at least 90 systems within the Anthem enterprise environment including, eventually, the company's enterprise data warehouse </a:t>
            </a:r>
            <a:r>
              <a:rPr lang="en-US" sz="2600" dirty="0" smtClean="0">
                <a:latin typeface="Candara" panose="020E0502030303020204" pitchFamily="34" charset="0"/>
              </a:rPr>
              <a:t>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8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system that stores a large amount of consumer personally identifiable </a:t>
            </a:r>
            <a:r>
              <a:rPr lang="en-US" sz="2600" dirty="0" smtClean="0">
                <a:latin typeface="Candara" panose="020E0502030303020204" pitchFamily="34" charset="0"/>
              </a:rPr>
              <a:t>information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Queries </a:t>
            </a:r>
            <a:r>
              <a:rPr lang="en-US" sz="2600" dirty="0">
                <a:latin typeface="Candara" panose="020E0502030303020204" pitchFamily="34" charset="0"/>
              </a:rPr>
              <a:t>to that data warehouse resulted in access to an exfiltration of approximately 78.8 </a:t>
            </a:r>
            <a:r>
              <a:rPr lang="en-US" sz="2600" dirty="0" smtClean="0">
                <a:latin typeface="Candara" panose="020E0502030303020204" pitchFamily="34" charset="0"/>
              </a:rPr>
              <a:t>m </a:t>
            </a:r>
            <a:r>
              <a:rPr lang="en-US" sz="2600" dirty="0">
                <a:latin typeface="Candara" panose="020E0502030303020204" pitchFamily="34" charset="0"/>
              </a:rPr>
              <a:t>unique user </a:t>
            </a:r>
            <a:r>
              <a:rPr lang="en-US" sz="2600" dirty="0" smtClean="0">
                <a:latin typeface="Candara" panose="020E0502030303020204" pitchFamily="34" charset="0"/>
              </a:rPr>
              <a:t>records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Vulnerabilities: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Exploitable vulnerabilities were found in anthem network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User security awareness training conducted to prevent phishing and social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2849" y="5571745"/>
            <a:ext cx="3568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http://www.bankinfosecurity.com/new-in-depth-analysis-anthem-breach-a-9627</a:t>
            </a:r>
          </a:p>
        </p:txBody>
      </p:sp>
    </p:spTree>
    <p:extLst>
      <p:ext uri="{BB962C8B-B14F-4D97-AF65-F5344CB8AC3E}">
        <p14:creationId xmlns:p14="http://schemas.microsoft.com/office/powerpoint/2010/main" val="119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Remediation measures: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</a:t>
            </a:r>
            <a:r>
              <a:rPr lang="en-US" sz="2600" dirty="0" smtClean="0">
                <a:latin typeface="Candara" panose="020E0502030303020204" pitchFamily="34" charset="0"/>
              </a:rPr>
              <a:t>mplemented </a:t>
            </a:r>
            <a:r>
              <a:rPr lang="en-US" sz="2600" dirty="0">
                <a:latin typeface="Candara" panose="020E0502030303020204" pitchFamily="34" charset="0"/>
              </a:rPr>
              <a:t>two-factor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authentication</a:t>
            </a:r>
            <a:r>
              <a:rPr lang="en-US" sz="2600" dirty="0">
                <a:latin typeface="Candara" panose="020E0502030303020204" pitchFamily="34" charset="0"/>
              </a:rPr>
              <a:t> on all remote access tools, deployed a privileged account management solution and added enhanced logging resources to its security event and incident management </a:t>
            </a:r>
            <a:r>
              <a:rPr lang="en-US" sz="2600" dirty="0" smtClean="0">
                <a:latin typeface="Candara" panose="020E0502030303020204" pitchFamily="34" charset="0"/>
              </a:rPr>
              <a:t>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2: Anthem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2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15171</TotalTime>
  <Words>326</Words>
  <Application>Microsoft Office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  <vt:lpstr>Security Breach Case Study 2: Anthem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897</cp:revision>
  <dcterms:modified xsi:type="dcterms:W3CDTF">2017-07-16T07:44:40Z</dcterms:modified>
</cp:coreProperties>
</file>