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52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26" d="100"/>
          <a:sy n="26" d="100"/>
        </p:scale>
        <p:origin x="72" y="9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16-Jul-17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16-Jul-17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"The risk of implementing the service pack, hotfix and security patch should ALWAYS be LESS than the risk of not implementing it."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Best Practices For Applying Security Patches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92723" y="4115769"/>
            <a:ext cx="38281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https://msdn.microsoft.com/en-us/library/cc750077.aspx</a:t>
            </a:r>
          </a:p>
        </p:txBody>
      </p:sp>
    </p:spTree>
    <p:extLst>
      <p:ext uri="{BB962C8B-B14F-4D97-AF65-F5344CB8AC3E}">
        <p14:creationId xmlns:p14="http://schemas.microsoft.com/office/powerpoint/2010/main" val="13709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3. Apply updates on a need-only basis</a:t>
            </a: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4. Testing</a:t>
            </a: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5. Plan to uninstall</a:t>
            </a: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6. Working backup and production downtime</a:t>
            </a: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7. Always have roll-back plan</a:t>
            </a: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8. Don’t get more than 2 service packs behind</a:t>
            </a:r>
            <a:r>
              <a:rPr lang="en-US" sz="2600" dirty="0">
                <a:latin typeface="Candara" panose="020E0502030303020204" pitchFamily="34" charset="0"/>
              </a:rPr>
              <a:t/>
            </a:r>
            <a:br>
              <a:rPr lang="en-US" sz="2600" dirty="0">
                <a:latin typeface="Candara" panose="020E0502030303020204" pitchFamily="34" charset="0"/>
              </a:rPr>
            </a:b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Best Practices For Applying Security Patches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20018" y="5685261"/>
            <a:ext cx="3732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https://msdn.microsoft.com/en-us/library/cc750077.aspx</a:t>
            </a:r>
          </a:p>
        </p:txBody>
      </p:sp>
    </p:spTree>
    <p:extLst>
      <p:ext uri="{BB962C8B-B14F-4D97-AF65-F5344CB8AC3E}">
        <p14:creationId xmlns:p14="http://schemas.microsoft.com/office/powerpoint/2010/main" val="150937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 smtClean="0">
                <a:latin typeface="Candara" panose="020E0502030303020204" pitchFamily="34" charset="0"/>
              </a:rPr>
              <a:t>“You </a:t>
            </a:r>
            <a:r>
              <a:rPr lang="en-US" sz="2600" i="1" dirty="0">
                <a:latin typeface="Candara" panose="020E0502030303020204" pitchFamily="34" charset="0"/>
              </a:rPr>
              <a:t>should never be worse off by implementing a service pack, hotfix and security patch. If you are unsure, then take steps to ensure that there is no doubt when moving them to production systems</a:t>
            </a:r>
            <a:r>
              <a:rPr lang="en-US" sz="2600" i="1" dirty="0" smtClean="0">
                <a:latin typeface="Candara" panose="020E0502030303020204" pitchFamily="34" charset="0"/>
              </a:rPr>
              <a:t>.”</a:t>
            </a:r>
          </a:p>
          <a:p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Best Practices For Applying Security Patches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92723" y="4934649"/>
            <a:ext cx="38281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https://msdn.microsoft.com/en-us/library/cc750077.aspx</a:t>
            </a:r>
          </a:p>
        </p:txBody>
      </p:sp>
    </p:spTree>
    <p:extLst>
      <p:ext uri="{BB962C8B-B14F-4D97-AF65-F5344CB8AC3E}">
        <p14:creationId xmlns:p14="http://schemas.microsoft.com/office/powerpoint/2010/main" val="12761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Use </a:t>
            </a:r>
            <a:r>
              <a:rPr lang="en-US" sz="2600" dirty="0">
                <a:latin typeface="Candara" panose="020E0502030303020204" pitchFamily="34" charset="0"/>
              </a:rPr>
              <a:t>a change control </a:t>
            </a:r>
            <a:r>
              <a:rPr lang="en-US" sz="2600" dirty="0" smtClean="0">
                <a:latin typeface="Candara" panose="020E0502030303020204" pitchFamily="34" charset="0"/>
              </a:rPr>
              <a:t>process</a:t>
            </a:r>
          </a:p>
          <a:p>
            <a:pPr marL="914400" lvl="1" indent="-514350"/>
            <a:r>
              <a:rPr lang="en-US" sz="2600" dirty="0">
                <a:latin typeface="Candara" panose="020E0502030303020204" pitchFamily="34" charset="0"/>
              </a:rPr>
              <a:t>A good change control procedure has an identified owner, a path for customer input, an audit trail for any changes, a clear announcement and review period, testing procedures,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Best Practices For Applying Security Patches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551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Use </a:t>
            </a:r>
            <a:r>
              <a:rPr lang="en-US" sz="2600" dirty="0">
                <a:latin typeface="Candara" panose="020E0502030303020204" pitchFamily="34" charset="0"/>
              </a:rPr>
              <a:t>a change control </a:t>
            </a:r>
            <a:r>
              <a:rPr lang="en-US" sz="2600" dirty="0" smtClean="0">
                <a:latin typeface="Candara" panose="020E0502030303020204" pitchFamily="34" charset="0"/>
              </a:rPr>
              <a:t>process</a:t>
            </a:r>
          </a:p>
          <a:p>
            <a:pPr marL="914400" lvl="1" indent="-514350"/>
            <a:r>
              <a:rPr lang="en-US" sz="2600" dirty="0">
                <a:latin typeface="Candara" panose="020E0502030303020204" pitchFamily="34" charset="0"/>
              </a:rPr>
              <a:t>and a well-understood back-out plan. 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914400" lvl="1" indent="-514350"/>
            <a:r>
              <a:rPr lang="en-US" sz="2600" dirty="0">
                <a:latin typeface="Candara" panose="020E0502030303020204" pitchFamily="34" charset="0"/>
              </a:rPr>
              <a:t>Change control will manage the process from start to </a:t>
            </a:r>
            <a:r>
              <a:rPr lang="en-US" sz="2600" dirty="0" smtClean="0">
                <a:latin typeface="Candara" panose="020E0502030303020204" pitchFamily="34" charset="0"/>
              </a:rPr>
              <a:t>finish</a:t>
            </a:r>
            <a:endParaRPr lang="en-US" sz="2600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Best Practices For Applying Security Patches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631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2. Read all related documentation: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Before applying any service pack, hotfix or security patch, all relevant documentation should be read and peer reviewed. The peer review process is critical as it mitigates the risk </a:t>
            </a:r>
            <a:r>
              <a:rPr lang="en-US" sz="2600" dirty="0" smtClean="0">
                <a:latin typeface="Candara" panose="020E0502030303020204" pitchFamily="34" charset="0"/>
              </a:rPr>
              <a:t>of..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Best Practices For Applying Security Patches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988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2. Read all related documentation: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…a single </a:t>
            </a:r>
            <a:r>
              <a:rPr lang="en-US" sz="2600" dirty="0">
                <a:latin typeface="Candara" panose="020E0502030303020204" pitchFamily="34" charset="0"/>
              </a:rPr>
              <a:t>person missing critical and relevant points when evaluating the </a:t>
            </a:r>
            <a:r>
              <a:rPr lang="en-US" sz="2600" dirty="0" smtClean="0">
                <a:latin typeface="Candara" panose="020E0502030303020204" pitchFamily="34" charset="0"/>
              </a:rPr>
              <a:t>update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Best Practices For Applying Security Patches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824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2. Read all related documentation: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Ensure the </a:t>
            </a:r>
            <a:r>
              <a:rPr lang="en-US" sz="2600" dirty="0">
                <a:latin typeface="Candara" panose="020E0502030303020204" pitchFamily="34" charset="0"/>
              </a:rPr>
              <a:t>update is relevant, and will resolve an existing </a:t>
            </a:r>
            <a:r>
              <a:rPr lang="en-US" sz="2600" dirty="0" smtClean="0">
                <a:latin typeface="Candara" panose="020E0502030303020204" pitchFamily="34" charset="0"/>
              </a:rPr>
              <a:t>issue</a:t>
            </a:r>
            <a:endParaRPr lang="en-US" sz="2600" dirty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Ensure adoption </a:t>
            </a:r>
            <a:r>
              <a:rPr lang="en-US" sz="2600" dirty="0">
                <a:latin typeface="Candara" panose="020E0502030303020204" pitchFamily="34" charset="0"/>
              </a:rPr>
              <a:t>won't cause other issues resulting in a compromise of the production </a:t>
            </a:r>
            <a:r>
              <a:rPr lang="en-US" sz="2600" dirty="0" smtClean="0">
                <a:latin typeface="Candara" panose="020E0502030303020204" pitchFamily="34" charset="0"/>
              </a:rPr>
              <a:t>system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Best Practices For Applying Security Patches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62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2. Read all related documentation:</a:t>
            </a:r>
          </a:p>
          <a:p>
            <a:r>
              <a:rPr lang="en-US" sz="2600" dirty="0">
                <a:latin typeface="Candara" panose="020E0502030303020204" pitchFamily="34" charset="0"/>
              </a:rPr>
              <a:t>There are dependencies relating to the update, (i.e. certain </a:t>
            </a:r>
            <a:r>
              <a:rPr lang="en-US" sz="2600" dirty="0" smtClean="0">
                <a:latin typeface="Candara" panose="020E0502030303020204" pitchFamily="34" charset="0"/>
              </a:rPr>
              <a:t>features being </a:t>
            </a:r>
            <a:r>
              <a:rPr lang="en-US" sz="2600" dirty="0">
                <a:latin typeface="Candara" panose="020E0502030303020204" pitchFamily="34" charset="0"/>
              </a:rPr>
              <a:t>enabled or disabled for the update to be effective</a:t>
            </a:r>
            <a:r>
              <a:rPr lang="en-US" sz="2600" dirty="0" smtClean="0">
                <a:latin typeface="Candara" panose="020E0502030303020204" pitchFamily="34" charset="0"/>
              </a:rPr>
              <a:t>.)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Best Practices For Applying Security Patches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336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2. Read all related documentation:</a:t>
            </a:r>
          </a:p>
          <a:p>
            <a:r>
              <a:rPr lang="en-US" sz="2600" dirty="0">
                <a:latin typeface="Candara" panose="020E0502030303020204" pitchFamily="34" charset="0"/>
              </a:rPr>
              <a:t>Potential issues will arise from the sequencing of the update, as specific instructions may state or recommend a sequence of events or updates to occur before the </a:t>
            </a:r>
            <a:r>
              <a:rPr lang="en-US" sz="2600" dirty="0" smtClean="0">
                <a:latin typeface="Candara" panose="020E0502030303020204" pitchFamily="34" charset="0"/>
              </a:rPr>
              <a:t>service pack</a:t>
            </a:r>
            <a:r>
              <a:rPr lang="en-US" sz="2600" dirty="0">
                <a:latin typeface="Candara" panose="020E0502030303020204" pitchFamily="34" charset="0"/>
              </a:rPr>
              <a:t>, hotfix or security patch is </a:t>
            </a:r>
            <a:r>
              <a:rPr lang="en-US" sz="2600" dirty="0" smtClean="0">
                <a:latin typeface="Candara" panose="020E0502030303020204" pitchFamily="34" charset="0"/>
              </a:rPr>
              <a:t>applied</a:t>
            </a:r>
            <a:r>
              <a:rPr lang="en-US" sz="2600" dirty="0">
                <a:latin typeface="Candara" panose="020E0502030303020204" pitchFamily="34" charset="0"/>
              </a:rPr>
              <a:t/>
            </a:r>
            <a:br>
              <a:rPr lang="en-US" sz="2600" dirty="0">
                <a:latin typeface="Candara" panose="020E0502030303020204" pitchFamily="34" charset="0"/>
              </a:rPr>
            </a:b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Best Practices For Applying Security Patches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563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15200</TotalTime>
  <Words>411</Words>
  <Application>Microsoft Office PowerPoint</Application>
  <PresentationFormat>On-screen Show (4:3)</PresentationFormat>
  <Paragraphs>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Candara</vt:lpstr>
      <vt:lpstr>Office Theme</vt:lpstr>
      <vt:lpstr>Best Practices For Applying Security Patches</vt:lpstr>
      <vt:lpstr>Best Practices For Applying Security Patches</vt:lpstr>
      <vt:lpstr>Best Practices For Applying Security Patches</vt:lpstr>
      <vt:lpstr>Best Practices For Applying Security Patches</vt:lpstr>
      <vt:lpstr>Best Practices For Applying Security Patches</vt:lpstr>
      <vt:lpstr>Best Practices For Applying Security Patches</vt:lpstr>
      <vt:lpstr>Best Practices For Applying Security Patches</vt:lpstr>
      <vt:lpstr>Best Practices For Applying Security Patches</vt:lpstr>
      <vt:lpstr>Best Practices For Applying Security Patches</vt:lpstr>
      <vt:lpstr>Best Practices For Applying Security Patches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903</cp:revision>
  <dcterms:modified xsi:type="dcterms:W3CDTF">2017-07-16T06:27:17Z</dcterms:modified>
</cp:coreProperties>
</file>