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 number of teams and resources may be involved in the VM lifecycle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07072"/>
              </p:ext>
            </p:extLst>
          </p:nvPr>
        </p:nvGraphicFramePr>
        <p:xfrm>
          <a:off x="887104" y="1397000"/>
          <a:ext cx="749262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9"/>
                <a:gridCol w="3186751"/>
                <a:gridCol w="1873155"/>
                <a:gridCol w="18731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ACTIVITY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SUPPORTED BY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ANALYZE ASSETS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OPS</a:t>
                      </a:r>
                      <a:r>
                        <a:rPr lang="en-US" sz="2400" baseline="0" dirty="0" smtClean="0"/>
                        <a:t> TEAM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PREPARE</a:t>
                      </a:r>
                      <a:r>
                        <a:rPr lang="en-US" sz="2400" baseline="0" dirty="0" smtClean="0"/>
                        <a:t> SCANNER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RUN VULNERABILITY SCAN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ASSESS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OPS TEAM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&amp; PATCH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OPS 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INFOSEC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VERIFY (RE-SCAN)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OPS TEAM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REPORT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STEERING COMMITTEE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 of </a:t>
            </a:r>
            <a:r>
              <a:rPr lang="en-US" sz="2600" dirty="0" err="1">
                <a:latin typeface="Candara" panose="020E0502030303020204" pitchFamily="34" charset="0"/>
              </a:rPr>
              <a:t>I</a:t>
            </a:r>
            <a:r>
              <a:rPr lang="en-US" sz="2600" dirty="0" err="1" smtClean="0">
                <a:latin typeface="Candara" panose="020E0502030303020204" pitchFamily="34" charset="0"/>
              </a:rPr>
              <a:t>nfosec</a:t>
            </a:r>
            <a:r>
              <a:rPr lang="en-US" sz="2600" dirty="0" smtClean="0">
                <a:latin typeface="Candara" panose="020E0502030303020204" pitchFamily="34" charset="0"/>
              </a:rPr>
              <a:t> team: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Takes the primary ownership of the vulnerability management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Runs scanning after coordinating with the relevant IT Ops team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Shares scanning reports with IT teams and management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7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…Role of </a:t>
            </a:r>
            <a:r>
              <a:rPr lang="en-US" sz="2600" dirty="0" err="1">
                <a:latin typeface="Candara" panose="020E0502030303020204" pitchFamily="34" charset="0"/>
              </a:rPr>
              <a:t>I</a:t>
            </a:r>
            <a:r>
              <a:rPr lang="en-US" sz="2600" dirty="0" err="1" smtClean="0">
                <a:latin typeface="Candara" panose="020E0502030303020204" pitchFamily="34" charset="0"/>
              </a:rPr>
              <a:t>nfosec</a:t>
            </a:r>
            <a:r>
              <a:rPr lang="en-US" sz="2600" dirty="0" smtClean="0">
                <a:latin typeface="Candara" panose="020E0502030303020204" pitchFamily="34" charset="0"/>
              </a:rPr>
              <a:t> team: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Tracks remediation timelines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Understands criticality issues and helps to prioritize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Studies the security patch details as a backup resource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Assists with change management process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1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 of IT Ops team: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Owner of the IT asset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Receives the vulnerability scan report from </a:t>
            </a:r>
            <a:r>
              <a:rPr lang="en-US" sz="2600" dirty="0" err="1" smtClean="0">
                <a:latin typeface="Candara" panose="020E0502030303020204" pitchFamily="34" charset="0"/>
              </a:rPr>
              <a:t>Infosec</a:t>
            </a:r>
            <a:r>
              <a:rPr lang="en-US" sz="2600" dirty="0" smtClean="0">
                <a:latin typeface="Candara" panose="020E0502030303020204" pitchFamily="34" charset="0"/>
              </a:rPr>
              <a:t> team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Studies the vulnerability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Understands criticality, impact, &amp;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7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 of IT Ops team: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Helps </a:t>
            </a:r>
            <a:r>
              <a:rPr lang="en-US" sz="2600" dirty="0" err="1">
                <a:latin typeface="Candara" panose="020E0502030303020204" pitchFamily="34" charset="0"/>
              </a:rPr>
              <a:t>Infosec</a:t>
            </a:r>
            <a:r>
              <a:rPr lang="en-US" sz="2600" dirty="0">
                <a:latin typeface="Candara" panose="020E0502030303020204" pitchFamily="34" charset="0"/>
              </a:rPr>
              <a:t> team develop a project plan (if required) and timelines for the patching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Tests the patches in test environment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Takes backups, develops roll-back plan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 of IT Ops team: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Takes downtime and takes ownership of the change management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Implements the patches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Monitors the systems after patch implementation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Rolls-back if necessary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8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 of IT Ops team: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Creates the necessary documentation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Conducts Vulnerability Management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4710" y="48586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15224</TotalTime>
  <Words>280</Words>
  <Application>Microsoft Office PowerPoint</Application>
  <PresentationFormat>On-screen Show (4:3)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Who Conducts Vulnerability Management</vt:lpstr>
      <vt:lpstr>Who Conducts Vulnerability Management</vt:lpstr>
      <vt:lpstr>Who Conducts Vulnerability Management</vt:lpstr>
      <vt:lpstr>Who Conducts Vulnerability Management</vt:lpstr>
      <vt:lpstr>Who Conducts Vulnerability Management</vt:lpstr>
      <vt:lpstr>Who Conducts Vulnerability Management</vt:lpstr>
      <vt:lpstr>Who Conducts Vulnerability Management</vt:lpstr>
      <vt:lpstr>Who Conducts Vulnerability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910</cp:revision>
  <dcterms:modified xsi:type="dcterms:W3CDTF">2017-07-16T06:21:48Z</dcterms:modified>
</cp:coreProperties>
</file>