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52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26" d="100"/>
          <a:sy n="26" d="100"/>
        </p:scale>
        <p:origin x="72" y="9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16-Jul-17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16-Jul-17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take a look at Nessus features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Features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9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Nessus (Reports):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Customize reports to sort by vulnerability or host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Create an executive summary or compare scan results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Targeted email notifications of scan results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Features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261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Nessus (Scan Types):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Asset discovery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Un-credentialed vulnerability discovery 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Credentialed </a:t>
            </a:r>
            <a:r>
              <a:rPr lang="en-US" sz="2600" dirty="0">
                <a:latin typeface="Candara" panose="020E0502030303020204" pitchFamily="34" charset="0"/>
              </a:rPr>
              <a:t>scanning for system hardening &amp; missing patches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Features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534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Nessus (Compliance &amp; </a:t>
            </a:r>
            <a:r>
              <a:rPr lang="en-US" sz="2600" dirty="0" err="1" smtClean="0">
                <a:latin typeface="Candara" panose="020E0502030303020204" pitchFamily="34" charset="0"/>
              </a:rPr>
              <a:t>Config</a:t>
            </a:r>
            <a:r>
              <a:rPr lang="en-US" sz="2600" dirty="0" smtClean="0">
                <a:latin typeface="Candara" panose="020E0502030303020204" pitchFamily="34" charset="0"/>
              </a:rPr>
              <a:t> Scans):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Compliance auditing: FFIEC, FISMA, </a:t>
            </a:r>
            <a:r>
              <a:rPr lang="en-US" sz="2600" dirty="0" err="1">
                <a:latin typeface="Candara" panose="020E0502030303020204" pitchFamily="34" charset="0"/>
              </a:rPr>
              <a:t>CyberScope</a:t>
            </a:r>
            <a:r>
              <a:rPr lang="en-US" sz="2600" dirty="0">
                <a:latin typeface="Candara" panose="020E0502030303020204" pitchFamily="34" charset="0"/>
              </a:rPr>
              <a:t>, GLBA, HIPAA/ HITECH, NERC, PCI, SCAP, </a:t>
            </a:r>
            <a:r>
              <a:rPr lang="en-US" sz="2600" dirty="0" smtClean="0">
                <a:latin typeface="Candara" panose="020E0502030303020204" pitchFamily="34" charset="0"/>
              </a:rPr>
              <a:t>SOX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Configuration auditing: CERT, CIS, COBIT/ITIL, DISA STIGs, FDCC, ISO, NIST, NSA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Features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0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Nessus (Risk scores):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Vulnerability </a:t>
            </a:r>
            <a:r>
              <a:rPr lang="en-US" sz="2600" dirty="0">
                <a:latin typeface="Candara" panose="020E0502030303020204" pitchFamily="34" charset="0"/>
              </a:rPr>
              <a:t>ranking based on CVE, five severity levels (Critical, High, Medium, Low, Info), customizable severity levels for recasting of </a:t>
            </a:r>
            <a:r>
              <a:rPr lang="en-US" sz="2600" dirty="0" smtClean="0">
                <a:latin typeface="Candara" panose="020E0502030303020204" pitchFamily="34" charset="0"/>
              </a:rPr>
              <a:t>risk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Features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622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Features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AutoShape 4" descr="Image result for nessus scanner screensho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nessus scanner screensho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43" y="1306756"/>
            <a:ext cx="7940413" cy="454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9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Features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AutoShape 4" descr="Image result for nessus scanner screensho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Image result for nessus scanner screensho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41" y="1371186"/>
            <a:ext cx="8019554" cy="451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01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Features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AutoShape 4" descr="Image result for nessus scanner screensho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Image result for nessus scanner screensho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67" y="1383313"/>
            <a:ext cx="7765576" cy="426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93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Nessus is a cost-effective scanner that gets most of the job done for vulnerability scanning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It has CIS and DISA compliance templates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Has some flaws and bugs but overall useful tool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</a:t>
            </a:r>
            <a:r>
              <a:rPr lang="en-US" sz="3200" b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Features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94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15271</TotalTime>
  <Words>198</Words>
  <Application>Microsoft Office PowerPoint</Application>
  <PresentationFormat>On-screen Show (4:3)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Office Theme</vt:lpstr>
      <vt:lpstr>Nessus Features </vt:lpstr>
      <vt:lpstr>Nessus Features </vt:lpstr>
      <vt:lpstr>Nessus Features </vt:lpstr>
      <vt:lpstr>Nessus Features </vt:lpstr>
      <vt:lpstr>Nessus Features </vt:lpstr>
      <vt:lpstr>Nessus Features </vt:lpstr>
      <vt:lpstr>Nessus Features </vt:lpstr>
      <vt:lpstr>Nessus Features </vt:lpstr>
      <vt:lpstr>Nessus Features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924</cp:revision>
  <dcterms:modified xsi:type="dcterms:W3CDTF">2017-07-16T06:22:05Z</dcterms:modified>
</cp:coreProperties>
</file>