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2" r:id="rId2"/>
    <p:sldId id="357" r:id="rId3"/>
    <p:sldId id="358" r:id="rId4"/>
    <p:sldId id="361" r:id="rId5"/>
    <p:sldId id="362" r:id="rId6"/>
    <p:sldId id="365" r:id="rId7"/>
    <p:sldId id="363" r:id="rId8"/>
    <p:sldId id="359" r:id="rId9"/>
    <p:sldId id="360" r:id="rId10"/>
    <p:sldId id="3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</a:t>
            </a:r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 features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 is a convenient and scalable VM tool that comes with several modules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Subscription-based pricing model which can be expensive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Several advantages due to cloud-based service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1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Cloud-based service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On-premise device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Complete suite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Scalable and immediate deployment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Asset discovery; find and organize hosts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Prioritize &amp; manage remediation tickets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Continuous monitoring service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Policy compliance scanning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 Secure Seal for websites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3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 descr="Host Topology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8465"/>
            <a:ext cx="7315199" cy="43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 descr="Image result for qualys screensh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0389"/>
            <a:ext cx="81153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" name="Picture 2" descr="https://d1uyme8f6ss6qi.cloudfront.net/image/enterprises/qualysguard/vulnerability-management/features/remediat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60" y="1512058"/>
            <a:ext cx="6979479" cy="46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 descr="https://d1uyme8f6ss6qi.cloudfront.net/image/enterprises/qualysguard/vulnerability-management/features/assess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55" y="1252750"/>
            <a:ext cx="7433689" cy="494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 descr="Qualys SECURE Seal Status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6" y="1270000"/>
            <a:ext cx="7424128" cy="45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Website scanning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compliance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Annual subscription service model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Features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4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15274</TotalTime>
  <Words>119</Words>
  <Application>Microsoft Office PowerPoint</Application>
  <PresentationFormat>On-screen Show (4:3)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Qualys Features</vt:lpstr>
      <vt:lpstr>Qualys Features</vt:lpstr>
      <vt:lpstr>Qualys Features</vt:lpstr>
      <vt:lpstr>Qualys Features</vt:lpstr>
      <vt:lpstr>Qualys Features</vt:lpstr>
      <vt:lpstr>Qualys Features</vt:lpstr>
      <vt:lpstr>Qualys Features</vt:lpstr>
      <vt:lpstr>Qualys Features</vt:lpstr>
      <vt:lpstr>Qualys Features</vt:lpstr>
      <vt:lpstr>Qualys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928</cp:revision>
  <cp:lastPrinted>2017-07-15T17:14:51Z</cp:lastPrinted>
  <dcterms:modified xsi:type="dcterms:W3CDTF">2017-07-16T06:22:22Z</dcterms:modified>
</cp:coreProperties>
</file>