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able.com/products/nessus/nessus-professional/evalu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able.com/products/nessus/nessus-professional/evalu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take a look at Nessus Demo</a:t>
            </a:r>
          </a:p>
          <a:p>
            <a:r>
              <a:rPr lang="en-US" sz="2600" dirty="0">
                <a:latin typeface="Candara" panose="020E0502030303020204" pitchFamily="34" charset="0"/>
                <a:hlinkClick r:id="rId3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www.tenable.com/products/nessus/nessus-professional/evaluate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Download free 7 day trial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Get activation key from website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1822" y="1257106"/>
            <a:ext cx="293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CREDENTIAL SCAN</a:t>
            </a:r>
            <a:endParaRPr lang="en-US" sz="2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1780326"/>
            <a:ext cx="52292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4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1822" y="1257106"/>
            <a:ext cx="3086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COMPLIANCE SCAN</a:t>
            </a:r>
            <a:endParaRPr lang="en-US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35" y="1780326"/>
            <a:ext cx="5410529" cy="456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3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3374" y="1161570"/>
            <a:ext cx="569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WINDOWS COMPLIANCE MENU (CIS)</a:t>
            </a:r>
            <a:endParaRPr lang="en-US" sz="28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60" y="1638489"/>
            <a:ext cx="3664879" cy="483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3374" y="1161570"/>
            <a:ext cx="5980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WINDOWS COMPLIANCE MENU (CIS)…</a:t>
            </a:r>
            <a:endParaRPr lang="en-US" sz="28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8" y="1684790"/>
            <a:ext cx="7935009" cy="431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0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take a look at Nessus Demo</a:t>
            </a:r>
          </a:p>
          <a:p>
            <a:r>
              <a:rPr lang="en-US" sz="2600" dirty="0">
                <a:latin typeface="Candara" panose="020E0502030303020204" pitchFamily="34" charset="0"/>
                <a:hlinkClick r:id="rId3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www.tenable.com/products/nessus/nessus-professional/evaluate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Download free 7 day trial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Get activation key from website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3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51" y="1829562"/>
            <a:ext cx="7604777" cy="435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2055" y="1351124"/>
            <a:ext cx="2366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LOGIN SCREEN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38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591" y="1310180"/>
            <a:ext cx="2101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DASHBOARD</a:t>
            </a:r>
            <a:endParaRPr lang="en-US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6" y="1874344"/>
            <a:ext cx="7941008" cy="446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6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0423" y="1310180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NEW SCAN</a:t>
            </a:r>
            <a:endParaRPr 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60" y="1833400"/>
            <a:ext cx="7888406" cy="458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9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5394" y="1324587"/>
            <a:ext cx="523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WANNACRY RANSOMWARE SCAN</a:t>
            </a:r>
            <a:endParaRPr 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788" y="1833398"/>
            <a:ext cx="4970066" cy="342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4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3458" y="1324587"/>
            <a:ext cx="334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NEW SCAN WINDOW</a:t>
            </a:r>
            <a:endParaRPr 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42" y="1818213"/>
            <a:ext cx="7519916" cy="462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6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4595" y="1257106"/>
            <a:ext cx="49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DASHBOARD VIEW WITH SCANS</a:t>
            </a:r>
            <a:endParaRPr 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4" y="2233246"/>
            <a:ext cx="7857560" cy="160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0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14" y="1257106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NEW SCAN…</a:t>
            </a:r>
            <a:endParaRPr lang="en-US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38" y="1780326"/>
            <a:ext cx="6236720" cy="457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0561" y="2388358"/>
            <a:ext cx="2951187" cy="1910687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5612" y="1257106"/>
            <a:ext cx="3317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ENTER SCAN DETAILS</a:t>
            </a:r>
            <a:endParaRPr lang="en-US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18" y="1780326"/>
            <a:ext cx="7946764" cy="36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4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15410</TotalTime>
  <Words>163</Words>
  <Application>Microsoft Office PowerPoint</Application>
  <PresentationFormat>On-screen Show (4:3)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Candara</vt:lpstr>
      <vt:lpstr>Office Theme</vt:lpstr>
      <vt:lpstr>Nessus Demo - 1</vt:lpstr>
      <vt:lpstr>Nessus Demo - 1</vt:lpstr>
      <vt:lpstr>Nessus Demo - 1</vt:lpstr>
      <vt:lpstr>Nessus Demo - 1</vt:lpstr>
      <vt:lpstr>Nessus Demo - 1</vt:lpstr>
      <vt:lpstr>Nessus Demo - 1</vt:lpstr>
      <vt:lpstr>Nessus Demo - 1</vt:lpstr>
      <vt:lpstr>Nessus Demo - 1</vt:lpstr>
      <vt:lpstr>Nessus Demo - 1</vt:lpstr>
      <vt:lpstr>Nessus Demo - 1</vt:lpstr>
      <vt:lpstr>Nessus Demo - 1</vt:lpstr>
      <vt:lpstr>Nessus Demo - 1</vt:lpstr>
      <vt:lpstr>Nessus Demo - 1</vt:lpstr>
      <vt:lpstr>Nessus Demo - 1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960</cp:revision>
  <cp:lastPrinted>2017-07-15T17:14:51Z</cp:lastPrinted>
  <dcterms:modified xsi:type="dcterms:W3CDTF">2017-07-16T08:16:24Z</dcterms:modified>
</cp:coreProperties>
</file>