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52" r:id="rId2"/>
    <p:sldId id="353" r:id="rId3"/>
    <p:sldId id="354" r:id="rId4"/>
    <p:sldId id="355" r:id="rId5"/>
    <p:sldId id="359" r:id="rId6"/>
    <p:sldId id="365" r:id="rId7"/>
    <p:sldId id="366" r:id="rId8"/>
    <p:sldId id="356" r:id="rId9"/>
    <p:sldId id="357" r:id="rId10"/>
    <p:sldId id="358" r:id="rId11"/>
    <p:sldId id="360" r:id="rId12"/>
    <p:sldId id="361" r:id="rId13"/>
    <p:sldId id="362" r:id="rId14"/>
    <p:sldId id="363" r:id="rId15"/>
    <p:sldId id="364" r:id="rId16"/>
    <p:sldId id="36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26" d="100"/>
          <a:sy n="26" d="100"/>
        </p:scale>
        <p:origin x="72" y="97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16-Jul-17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16-Jul-17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16-Jul-17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16-Jul-17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16-Jul-17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able.com/products/nessus/nessus-professional/evalu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able.com/products/nessus/nessus-professional/evaluat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Lets take a look at Nessus Demo</a:t>
            </a:r>
          </a:p>
          <a:p>
            <a:r>
              <a:rPr lang="en-US" sz="2600" dirty="0">
                <a:latin typeface="Candara" panose="020E0502030303020204" pitchFamily="34" charset="0"/>
                <a:hlinkClick r:id="rId3"/>
              </a:rPr>
              <a:t>https://</a:t>
            </a:r>
            <a:r>
              <a:rPr lang="en-US" sz="2600" dirty="0" smtClean="0">
                <a:latin typeface="Candara" panose="020E0502030303020204" pitchFamily="34" charset="0"/>
                <a:hlinkClick r:id="rId3"/>
              </a:rPr>
              <a:t>www.tenable.com/products/nessus/nessus-professional/evaluate</a:t>
            </a:r>
            <a:endParaRPr lang="en-US" sz="2600" dirty="0" smtClean="0">
              <a:latin typeface="Candara" panose="020E0502030303020204" pitchFamily="34" charset="0"/>
            </a:endParaRPr>
          </a:p>
          <a:p>
            <a:r>
              <a:rPr lang="en-US" sz="2600" dirty="0" smtClean="0">
                <a:latin typeface="Candara" panose="020E0502030303020204" pitchFamily="34" charset="0"/>
              </a:rPr>
              <a:t>Download free 7 day trial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Get activation key from website</a:t>
            </a:r>
          </a:p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 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Nessus Demo - 2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094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Nessus Demo - 2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56576" y="1284402"/>
            <a:ext cx="4487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CREDENTIALED PATCH AUDIT</a:t>
            </a:r>
            <a:endParaRPr lang="en-US" sz="2800" b="1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568" y="1795174"/>
            <a:ext cx="5718445" cy="4328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993568" y="3302758"/>
            <a:ext cx="2708582" cy="1746914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2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Nessus Demo - 2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56566" y="1285160"/>
            <a:ext cx="4487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CREDENTIALED PATCH AUDIT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80" y="1877720"/>
            <a:ext cx="8209128" cy="397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558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Nessus Demo - 2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5311" y="1435285"/>
            <a:ext cx="3168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SCANS DASHBOARD</a:t>
            </a:r>
            <a:endParaRPr lang="en-US" sz="2800" b="1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87" y="2236782"/>
            <a:ext cx="7962314" cy="1683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087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Nessus Demo - 2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9055" y="1435285"/>
            <a:ext cx="7192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CREDENTIALED AUDIT SCAN RESULTS [61 INFO]</a:t>
            </a:r>
            <a:endParaRPr lang="en-US" sz="2800" b="1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97" y="2129051"/>
            <a:ext cx="7883042" cy="3601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219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Nessus Demo - 2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9055" y="1435285"/>
            <a:ext cx="7192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CREDENTIALED AUDIT SCAN RESULTS [61 INFO]</a:t>
            </a:r>
            <a:endParaRPr lang="en-US" sz="2800" b="1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4" y="2224460"/>
            <a:ext cx="7830985" cy="3428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922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Nessus Demo - 2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9055" y="1435285"/>
            <a:ext cx="7194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CREDENTIALED AUDIT SCAN RESULTS [DETAILS]</a:t>
            </a:r>
            <a:endParaRPr lang="en-US" sz="2800" b="1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08" y="1958505"/>
            <a:ext cx="7737231" cy="3884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680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Lets take a look at Nessus Demo</a:t>
            </a:r>
          </a:p>
          <a:p>
            <a:r>
              <a:rPr lang="en-US" sz="2600" dirty="0">
                <a:latin typeface="Candara" panose="020E0502030303020204" pitchFamily="34" charset="0"/>
                <a:hlinkClick r:id="rId3"/>
              </a:rPr>
              <a:t>https://</a:t>
            </a:r>
            <a:r>
              <a:rPr lang="en-US" sz="2600" dirty="0" smtClean="0">
                <a:latin typeface="Candara" panose="020E0502030303020204" pitchFamily="34" charset="0"/>
                <a:hlinkClick r:id="rId3"/>
              </a:rPr>
              <a:t>www.tenable.com/products/nessus/nessus-professional/evaluate</a:t>
            </a:r>
            <a:endParaRPr lang="en-US" sz="2600" dirty="0" smtClean="0">
              <a:latin typeface="Candara" panose="020E0502030303020204" pitchFamily="34" charset="0"/>
            </a:endParaRPr>
          </a:p>
          <a:p>
            <a:r>
              <a:rPr lang="en-US" sz="2600" dirty="0" smtClean="0">
                <a:latin typeface="Candara" panose="020E0502030303020204" pitchFamily="34" charset="0"/>
              </a:rPr>
              <a:t>Download free 7 day trial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Get activation key from website</a:t>
            </a:r>
          </a:p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 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Nessus Demo - 2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492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Nessus Demo - 2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97275" y="1310939"/>
            <a:ext cx="5082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ADVANCED SCAN / COMPLIANCE</a:t>
            </a:r>
            <a:endParaRPr lang="en-US" sz="28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48" y="1874344"/>
            <a:ext cx="7940296" cy="4314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383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Nessus Demo - 2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29291" y="1310939"/>
            <a:ext cx="4489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ADVANCED SCAN / PLUG-INS</a:t>
            </a:r>
            <a:endParaRPr lang="en-US" sz="2800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09" y="2084174"/>
            <a:ext cx="7812005" cy="3445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048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Nessus Demo - 2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1663" y="1310939"/>
            <a:ext cx="3244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SCAN…IN PROGRESS</a:t>
            </a:r>
            <a:endParaRPr lang="en-US" sz="2800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01" y="2181774"/>
            <a:ext cx="8327539" cy="1685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41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Nessus Demo - 2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65999" y="1310939"/>
            <a:ext cx="3733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SCAN REPORT [43 INFO]</a:t>
            </a:r>
            <a:endParaRPr lang="en-US" sz="2800" b="1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54" y="1929693"/>
            <a:ext cx="8000491" cy="3663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568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Nessus Demo - 2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65999" y="1310939"/>
            <a:ext cx="3770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SCAN REPORT [DETAILS]</a:t>
            </a:r>
            <a:endParaRPr lang="en-US" sz="2800" b="1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09" y="2032063"/>
            <a:ext cx="7976382" cy="3667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68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Nessus Demo - 2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02223" y="1310939"/>
            <a:ext cx="4059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SCAN REPORT [DETAILS…]</a:t>
            </a:r>
            <a:endParaRPr lang="en-US" sz="2800" b="1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427" y="1834159"/>
            <a:ext cx="3772113" cy="4852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796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Nessus Demo - 2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65999" y="1310939"/>
            <a:ext cx="3725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WEB APPLICATION TEST</a:t>
            </a:r>
            <a:endParaRPr lang="en-US" sz="2800" b="1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126" y="1834159"/>
            <a:ext cx="6100548" cy="4390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193576" y="3521122"/>
            <a:ext cx="3562066" cy="2361063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3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Nessus Demo - 2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2288" y="1284402"/>
            <a:ext cx="6019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WEB APPLICATION TEST - CREDENTIALS</a:t>
            </a:r>
            <a:endParaRPr lang="en-US" sz="2800" b="1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69" y="2038879"/>
            <a:ext cx="7144461" cy="390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622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15446</TotalTime>
  <Words>203</Words>
  <Application>Microsoft Office PowerPoint</Application>
  <PresentationFormat>On-screen Show (4:3)</PresentationFormat>
  <Paragraphs>72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Candara</vt:lpstr>
      <vt:lpstr>Office Theme</vt:lpstr>
      <vt:lpstr>Nessus Demo - 2</vt:lpstr>
      <vt:lpstr>Nessus Demo - 2</vt:lpstr>
      <vt:lpstr>Nessus Demo - 2</vt:lpstr>
      <vt:lpstr>Nessus Demo - 2</vt:lpstr>
      <vt:lpstr>Nessus Demo - 2</vt:lpstr>
      <vt:lpstr>Nessus Demo - 2</vt:lpstr>
      <vt:lpstr>Nessus Demo - 2</vt:lpstr>
      <vt:lpstr>Nessus Demo - 2</vt:lpstr>
      <vt:lpstr>Nessus Demo - 2</vt:lpstr>
      <vt:lpstr>Nessus Demo - 2</vt:lpstr>
      <vt:lpstr>Nessus Demo - 2</vt:lpstr>
      <vt:lpstr>Nessus Demo - 2</vt:lpstr>
      <vt:lpstr>Nessus Demo - 2</vt:lpstr>
      <vt:lpstr>Nessus Demo - 2</vt:lpstr>
      <vt:lpstr>Nessus Demo - 2</vt:lpstr>
      <vt:lpstr>Nessus Demo - 2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969</cp:revision>
  <cp:lastPrinted>2017-07-15T17:14:51Z</cp:lastPrinted>
  <dcterms:modified xsi:type="dcterms:W3CDTF">2017-07-16T06:22:59Z</dcterms:modified>
</cp:coreProperties>
</file>