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52" r:id="rId2"/>
    <p:sldId id="353" r:id="rId3"/>
    <p:sldId id="354" r:id="rId4"/>
    <p:sldId id="357" r:id="rId5"/>
    <p:sldId id="355" r:id="rId6"/>
    <p:sldId id="356" r:id="rId7"/>
    <p:sldId id="35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26" d="100"/>
          <a:sy n="26" d="100"/>
        </p:scale>
        <p:origin x="72" y="9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16-Jul-17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16-Jul-17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16-Jul-17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able.com/products/nessus/nessus-professional/evalu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Lets take a look at Nessus Demo</a:t>
            </a:r>
          </a:p>
          <a:p>
            <a:r>
              <a:rPr lang="en-US" sz="2600" dirty="0">
                <a:latin typeface="Candara" panose="020E0502030303020204" pitchFamily="34" charset="0"/>
                <a:hlinkClick r:id="rId3"/>
              </a:rPr>
              <a:t>https://</a:t>
            </a:r>
            <a:r>
              <a:rPr lang="en-US" sz="2600" dirty="0" smtClean="0">
                <a:latin typeface="Candara" panose="020E0502030303020204" pitchFamily="34" charset="0"/>
                <a:hlinkClick r:id="rId3"/>
              </a:rPr>
              <a:t>www.tenable.com/products/nessus/nessus-professional/evaluate</a:t>
            </a:r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</a:rPr>
              <a:t>Download free 7 day trial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Get activation key from website</a:t>
            </a: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 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Demo -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3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9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Demo -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3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9547" y="1310939"/>
            <a:ext cx="3908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SYSTEM MALWARE SCAN</a:t>
            </a:r>
            <a:endParaRPr lang="en-US" sz="28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289" y="1834159"/>
            <a:ext cx="5050028" cy="44296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47164" y="2674961"/>
            <a:ext cx="2906973" cy="1856096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3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Demo -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3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9547" y="1310939"/>
            <a:ext cx="3908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SYSTEM MALWARE SCAN</a:t>
            </a:r>
            <a:endParaRPr lang="en-US" sz="2800" b="1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30" y="1834159"/>
            <a:ext cx="7408460" cy="449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72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Demo -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3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7227" y="1310939"/>
            <a:ext cx="2999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SCAN DASHBOARD</a:t>
            </a:r>
            <a:endParaRPr lang="en-US" sz="2800" b="1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96465"/>
            <a:ext cx="8187397" cy="25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28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Demo -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3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15387" y="1310939"/>
            <a:ext cx="5227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SYSTEM MALWARE SCAN [2 INFO]</a:t>
            </a:r>
            <a:endParaRPr lang="en-US" sz="2800" b="1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08" y="1949626"/>
            <a:ext cx="8016903" cy="370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704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Demo -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3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9547" y="1310939"/>
            <a:ext cx="3908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SYSTEM MALWARE SCAN</a:t>
            </a:r>
            <a:endParaRPr lang="en-US" sz="2800" b="1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58559"/>
            <a:ext cx="8174784" cy="3525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785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Nessus is an easy to use and powerful scanner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Dozens of scans on dashboard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Setup a new scan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Setup a profile as scan template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Credentialed scan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Thousands of plugins from CIS/DISA </a:t>
            </a:r>
            <a:r>
              <a:rPr lang="en-US" sz="2600" dirty="0" err="1" smtClean="0">
                <a:latin typeface="Candara" panose="020E0502030303020204" pitchFamily="34" charset="0"/>
              </a:rPr>
              <a:t>etc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 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Demo -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3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1199" y="517249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05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15467</TotalTime>
  <Words>115</Words>
  <Application>Microsoft Office PowerPoint</Application>
  <PresentationFormat>On-screen Show (4:3)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Candara</vt:lpstr>
      <vt:lpstr>Office Theme</vt:lpstr>
      <vt:lpstr>Nessus Demo - 3</vt:lpstr>
      <vt:lpstr>Nessus Demo - 3</vt:lpstr>
      <vt:lpstr>Nessus Demo - 3</vt:lpstr>
      <vt:lpstr>Nessus Demo - 3</vt:lpstr>
      <vt:lpstr>Nessus Demo - 3</vt:lpstr>
      <vt:lpstr>Nessus Demo - 3</vt:lpstr>
      <vt:lpstr>Nessus Demo - 3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975</cp:revision>
  <cp:lastPrinted>2017-07-15T17:14:51Z</cp:lastPrinted>
  <dcterms:modified xsi:type="dcterms:W3CDTF">2017-07-16T06:23:22Z</dcterms:modified>
</cp:coreProperties>
</file>