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2" r:id="rId2"/>
    <p:sldId id="353" r:id="rId3"/>
    <p:sldId id="359" r:id="rId4"/>
    <p:sldId id="360" r:id="rId5"/>
    <p:sldId id="361" r:id="rId6"/>
    <p:sldId id="354" r:id="rId7"/>
    <p:sldId id="355" r:id="rId8"/>
    <p:sldId id="356" r:id="rId9"/>
    <p:sldId id="357" r:id="rId10"/>
    <p:sldId id="358" r:id="rId11"/>
    <p:sldId id="3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take a look at </a:t>
            </a:r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r>
              <a:rPr lang="en-US" sz="2600" dirty="0" smtClean="0">
                <a:latin typeface="Candara" panose="020E0502030303020204" pitchFamily="34" charset="0"/>
              </a:rPr>
              <a:t> Demo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Free </a:t>
            </a:r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r>
              <a:rPr lang="en-US" sz="2600" dirty="0" smtClean="0">
                <a:latin typeface="Candara" panose="020E0502030303020204" pitchFamily="34" charset="0"/>
              </a:rPr>
              <a:t> tools: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BrowserCheck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SSL</a:t>
            </a:r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 err="1" smtClean="0">
                <a:latin typeface="Candara" panose="020E0502030303020204" pitchFamily="34" charset="0"/>
              </a:rPr>
              <a:t>FreeScan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Vulnerability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OWASP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Patch Tuesday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SCAP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2872" y="1323830"/>
            <a:ext cx="254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THREAT REPORT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29" y="1847050"/>
            <a:ext cx="8022609" cy="43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1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r>
              <a:rPr lang="en-US" sz="2600" dirty="0" smtClean="0">
                <a:latin typeface="Candara" panose="020E0502030303020204" pitchFamily="34" charset="0"/>
              </a:rPr>
              <a:t> is a powerful cloud-based vulnerability management tool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Several online free tools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 Advanced web application security testing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6477" y="48313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8" y="1991560"/>
            <a:ext cx="8161361" cy="357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5201" y="1446661"/>
            <a:ext cx="351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QUALYS BROWSER CHECK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51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0" y="2056816"/>
            <a:ext cx="7526740" cy="397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3825" y="1446661"/>
            <a:ext cx="2397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SSL LABS REPORT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09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4" y="1768409"/>
            <a:ext cx="7601803" cy="43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3825" y="1351125"/>
            <a:ext cx="2397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SSL LABS REPORT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81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49426"/>
            <a:ext cx="7315199" cy="412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66529" y="1405717"/>
            <a:ext cx="26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PROTOCOL DETAILS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43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64" y="1632738"/>
            <a:ext cx="7134438" cy="47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5448" y="1323830"/>
            <a:ext cx="290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QUALYS FREESCAN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4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448" y="1323830"/>
            <a:ext cx="290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QUALYS FREESCAN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29" y="1323830"/>
            <a:ext cx="7534010" cy="467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9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2104" y="1323830"/>
            <a:ext cx="4404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OWASP SCAN PATCH REPORT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" y="1741064"/>
            <a:ext cx="7751928" cy="442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8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Demo - 1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9224" y="1323830"/>
            <a:ext cx="254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THREAT REPORT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1719617"/>
            <a:ext cx="7726378" cy="453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9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15472</TotalTime>
  <Words>128</Words>
  <Application>Microsoft Office PowerPoint</Application>
  <PresentationFormat>On-screen Show (4:3)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Qualys Demo - 1</vt:lpstr>
      <vt:lpstr>Qualys Demo - 1</vt:lpstr>
      <vt:lpstr>Qualys Demo - 1</vt:lpstr>
      <vt:lpstr>Qualys Demo - 1</vt:lpstr>
      <vt:lpstr>Qualys Demo - 1</vt:lpstr>
      <vt:lpstr>Qualys Demo - 1</vt:lpstr>
      <vt:lpstr>Qualys Demo - 1</vt:lpstr>
      <vt:lpstr>Qualys Demo - 1</vt:lpstr>
      <vt:lpstr>Qualys Demo - 1</vt:lpstr>
      <vt:lpstr>Qualys Demo - 1</vt:lpstr>
      <vt:lpstr>Qualys Demo - 1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959</cp:revision>
  <cp:lastPrinted>2017-07-15T17:14:51Z</cp:lastPrinted>
  <dcterms:modified xsi:type="dcterms:W3CDTF">2017-07-16T06:23:40Z</dcterms:modified>
</cp:coreProperties>
</file>