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26" autoAdjust="0"/>
    <p:restoredTop sz="94671" autoAdjust="0"/>
  </p:normalViewPr>
  <p:slideViewPr>
    <p:cSldViewPr snapToGrid="0">
      <p:cViewPr varScale="1">
        <p:scale>
          <a:sx n="66" d="100"/>
          <a:sy n="66" d="100"/>
        </p:scale>
        <p:origin x="-118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Lets have a look at the </a:t>
            </a:r>
            <a:r>
              <a:rPr lang="en-US" sz="2600" dirty="0" err="1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 features</a:t>
            </a:r>
            <a:endParaRPr lang="en-US" sz="2600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DEMO - PART 2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- PART 2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62" y="1491944"/>
            <a:ext cx="7874798" cy="339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81802" y="5080004"/>
            <a:ext cx="26469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latin typeface="Candara" panose="020E0502030303020204" pitchFamily="34" charset="0"/>
              </a:rPr>
              <a:t>QUALYS</a:t>
            </a:r>
          </a:p>
          <a:p>
            <a:pPr algn="ctr"/>
            <a:r>
              <a:rPr lang="en-US" sz="2600" dirty="0" smtClean="0">
                <a:latin typeface="Candara" panose="020E0502030303020204" pitchFamily="34" charset="0"/>
              </a:rPr>
              <a:t>14 APPLICATIONS</a:t>
            </a:r>
            <a:endParaRPr 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3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DEMO - PART 2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7898" y="5080004"/>
            <a:ext cx="66591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VULNERABILITY MANAGEMENT DASHBOARD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3" y="1582283"/>
            <a:ext cx="8505371" cy="330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2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- PART 2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3878" y="6052442"/>
            <a:ext cx="46040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LAUNCH VULNERABILITY SCAN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54" y="1375672"/>
            <a:ext cx="4840045" cy="458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1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- PART 2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3400" y="5225144"/>
            <a:ext cx="24625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SCAN INITIATED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55" y="1393374"/>
            <a:ext cx="6847353" cy="373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3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- PART 2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84" y="4093052"/>
            <a:ext cx="66127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VULNERABILITY MANAGEMENT DASHBOARD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4734"/>
            <a:ext cx="8139659" cy="219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47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- PART 2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84" y="4093052"/>
            <a:ext cx="66127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VULNERABILITY MANAGEMENT DASHBOARD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55" y="1405427"/>
            <a:ext cx="7998942" cy="304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89062" y="4680872"/>
            <a:ext cx="2669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SCAN TUTORIALS</a:t>
            </a:r>
            <a:endParaRPr 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- PART 2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0748" y="5892788"/>
            <a:ext cx="59055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WANNACRY &amp; SHADOW BROKERS SCAN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31" y="1258710"/>
            <a:ext cx="4502604" cy="458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3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21830</TotalTime>
  <Words>88</Words>
  <Application>Microsoft Office PowerPoint</Application>
  <PresentationFormat>On-screen Show (4:3)</PresentationFormat>
  <Paragraphs>34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QUALYS DEMO - PART 2</vt:lpstr>
      <vt:lpstr>QUALYS DEMO - PART 2</vt:lpstr>
      <vt:lpstr>QUALYS DEMO - PART 2</vt:lpstr>
      <vt:lpstr>QUALYS DEMO - PART 2</vt:lpstr>
      <vt:lpstr>QUALYS DEMO - PART 2</vt:lpstr>
      <vt:lpstr>QUALYS DEMO - PART 2</vt:lpstr>
      <vt:lpstr>QUALYS DEMO - PART 2</vt:lpstr>
      <vt:lpstr>QUALYS DEMO - PART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1868</cp:revision>
  <cp:lastPrinted>2017-07-15T17:14:51Z</cp:lastPrinted>
  <dcterms:modified xsi:type="dcterms:W3CDTF">2018-09-20T17:24:45Z</dcterms:modified>
</cp:coreProperties>
</file>