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3" r:id="rId2"/>
    <p:sldId id="384" r:id="rId3"/>
    <p:sldId id="385" r:id="rId4"/>
    <p:sldId id="386" r:id="rId5"/>
    <p:sldId id="387" r:id="rId6"/>
    <p:sldId id="389" r:id="rId7"/>
    <p:sldId id="388" r:id="rId8"/>
    <p:sldId id="390" r:id="rId9"/>
    <p:sldId id="391" r:id="rId10"/>
    <p:sldId id="392" r:id="rId11"/>
    <p:sldId id="39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26" autoAdjust="0"/>
    <p:restoredTop sz="94671" autoAdjust="0"/>
  </p:normalViewPr>
  <p:slideViewPr>
    <p:cSldViewPr snapToGrid="0">
      <p:cViewPr varScale="1">
        <p:scale>
          <a:sx n="66" d="100"/>
          <a:sy n="66" d="100"/>
        </p:scale>
        <p:origin x="-118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Lets have a look at some further features of </a:t>
            </a:r>
            <a:r>
              <a:rPr lang="en-US" sz="2600" dirty="0" err="1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</a:t>
            </a:r>
          </a:p>
          <a:p>
            <a:r>
              <a:rPr lang="en-US" sz="2600" dirty="0" err="1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 Continuous Monitoring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DEMO - PART 3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DEMO - PART 3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7405" y="4412356"/>
            <a:ext cx="45015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MONITORING PROFILE ACTIVE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504" y="1792524"/>
            <a:ext cx="69723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1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 Continuous Monitoring is very useful for watching critical changes that may impact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DEMO - PART 3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8114" y="566057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24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DEMO - PART 3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81" y="1412174"/>
            <a:ext cx="7653338" cy="32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90173" y="4862290"/>
            <a:ext cx="70818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QUALYS CONTINUOUS MONITORING INTERFACE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481" y="2728697"/>
            <a:ext cx="6828976" cy="609600"/>
          </a:xfrm>
          <a:prstGeom prst="rect">
            <a:avLst/>
          </a:prstGeom>
          <a:noFill/>
          <a:ln w="38100"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DEMO - PART 3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3731" y="5820214"/>
            <a:ext cx="28039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RULESET BUILDER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15" y="1321251"/>
            <a:ext cx="68008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DEMO - PART 3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4835" y="5892784"/>
            <a:ext cx="46458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RULETYPES &amp; CONFIGURATION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8" y="1026835"/>
            <a:ext cx="6550252" cy="4882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5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DEMO - PART 3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91507" y="4136590"/>
            <a:ext cx="32846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RULESETS INTERFACE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28" y="1549533"/>
            <a:ext cx="8149771" cy="234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0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DEMO - PART 3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81" y="1412174"/>
            <a:ext cx="7653338" cy="32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90173" y="4862290"/>
            <a:ext cx="70818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QUALYS CONTINUOUS MONITORING INTERFACE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7481" y="3323771"/>
            <a:ext cx="6828976" cy="609600"/>
          </a:xfrm>
          <a:prstGeom prst="rect">
            <a:avLst/>
          </a:prstGeom>
          <a:noFill/>
          <a:ln w="38100"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DEMO - PART 3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1161" y="5849242"/>
            <a:ext cx="29370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PROFILE CREATION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972" y="1328894"/>
            <a:ext cx="6438674" cy="445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1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DEMO - PART 3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8245" y="5849242"/>
            <a:ext cx="27447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CHOOSE RULESET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081088"/>
            <a:ext cx="67722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4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DEMO - PART 3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7899" y="5849242"/>
            <a:ext cx="24225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NOTIFICATIONS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062038"/>
            <a:ext cx="679132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7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21893</TotalTime>
  <Words>129</Words>
  <Application>Microsoft Office PowerPoint</Application>
  <PresentationFormat>On-screen Show (4:3)</PresentationFormat>
  <Paragraphs>46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QUALYS DEMO - PART 3</vt:lpstr>
      <vt:lpstr>QUALYS DEMO - PART 3</vt:lpstr>
      <vt:lpstr>QUALYS DEMO - PART 3</vt:lpstr>
      <vt:lpstr>QUALYS DEMO - PART 3</vt:lpstr>
      <vt:lpstr>QUALYS DEMO - PART 3</vt:lpstr>
      <vt:lpstr>QUALYS DEMO - PART 3</vt:lpstr>
      <vt:lpstr>QUALYS DEMO - PART 3</vt:lpstr>
      <vt:lpstr>QUALYS DEMO - PART 3</vt:lpstr>
      <vt:lpstr>QUALYS DEMO - PART 3</vt:lpstr>
      <vt:lpstr>QUALYS DEMO - PART 3</vt:lpstr>
      <vt:lpstr>QUALYS DEMO - PART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1877</cp:revision>
  <cp:lastPrinted>2017-07-15T17:14:51Z</cp:lastPrinted>
  <dcterms:modified xsi:type="dcterms:W3CDTF">2018-09-20T18:27:34Z</dcterms:modified>
</cp:coreProperties>
</file>