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look at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Web Application Scanning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WEB APPLICATION SCANNING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WEB APPLICATION SCANNING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1095" y="5196112"/>
            <a:ext cx="2040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4288"/>
            <a:ext cx="7997371" cy="360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8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WEB APPLICATION SCANNING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3303" y="5529934"/>
            <a:ext cx="58032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CREATION – BLANK OR EXISTING ASSET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93" y="1292234"/>
            <a:ext cx="5945414" cy="415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7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WEB APPLICATION SCANNING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5955" y="5704102"/>
            <a:ext cx="2326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ASSET DETAILS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90" y="1393373"/>
            <a:ext cx="6208033" cy="43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8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WEB APPLICATION SCANNING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4011" y="5529934"/>
            <a:ext cx="2241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CRAWL SCOPE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0" y="1284289"/>
            <a:ext cx="7792429" cy="414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9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WEB APPLICATION SCANNING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6927" y="5820214"/>
            <a:ext cx="24144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SCAN SETTINGS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14" y="1330875"/>
            <a:ext cx="6400574" cy="442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9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WEB APPLICATION SCANNING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797" y="5820214"/>
            <a:ext cx="37270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MALWARE MONITORING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095375"/>
            <a:ext cx="67532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6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21960</TotalTime>
  <Words>66</Words>
  <Application>Microsoft Office PowerPoint</Application>
  <PresentationFormat>On-screen Show (4:3)</PresentationFormat>
  <Paragraphs>28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QUALYS WEB APPLICATION SCANNING</vt:lpstr>
      <vt:lpstr>QUALYS WEB APPLICATION SCANNING</vt:lpstr>
      <vt:lpstr>QUALYS WEB APPLICATION SCANNING</vt:lpstr>
      <vt:lpstr>QUALYS WEB APPLICATION SCANNING</vt:lpstr>
      <vt:lpstr>QUALYS WEB APPLICATION SCANNING</vt:lpstr>
      <vt:lpstr>QUALYS WEB APPLICATION SCANNING</vt:lpstr>
      <vt:lpstr>QUALYS WEB APPLICATION SCANNING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1882</cp:revision>
  <cp:lastPrinted>2017-07-15T17:14:51Z</cp:lastPrinted>
  <dcterms:modified xsi:type="dcterms:W3CDTF">2018-09-20T19:38:45Z</dcterms:modified>
</cp:coreProperties>
</file>