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look at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additional features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Have a look at additional features in your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free trial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6171" y="56896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6433" y="5863756"/>
            <a:ext cx="44837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THREAT PROTECTION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31" y="1319700"/>
            <a:ext cx="6711269" cy="44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8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3" y="1371372"/>
            <a:ext cx="7920183" cy="390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6845" y="5486392"/>
            <a:ext cx="570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VULNERABILITY DESCRIPTION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0947" y="5878270"/>
            <a:ext cx="43893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FILE INTEGRITY MONITORING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10" y="1273168"/>
            <a:ext cx="5933180" cy="453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0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395" y="5791186"/>
            <a:ext cx="3493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CLOUD AGENT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44694"/>
            <a:ext cx="5709796" cy="45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6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9975" y="5486392"/>
            <a:ext cx="43683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WEB APPLICATION FIREWALL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" y="1284288"/>
            <a:ext cx="7907059" cy="391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8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5049" y="5428336"/>
            <a:ext cx="31357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iDefense</a:t>
            </a:r>
            <a:r>
              <a:rPr lang="en-US" sz="2600" dirty="0" smtClean="0">
                <a:latin typeface="Candara" panose="020E0502030303020204" pitchFamily="34" charset="0"/>
              </a:rPr>
              <a:t> Intelligence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8" y="1399037"/>
            <a:ext cx="75533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7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629" y="5428336"/>
            <a:ext cx="40335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SEARCH KNOWLEDGEBASE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490663"/>
            <a:ext cx="64293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9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ADDITIONAL FEATURES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5939" y="5486392"/>
            <a:ext cx="6544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CISCO VULNERABILITIES – PATCH AVAILABLE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390650"/>
            <a:ext cx="74104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5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21997</TotalTime>
  <Words>94</Words>
  <Application>Microsoft Office PowerPoint</Application>
  <PresentationFormat>On-screen Show (4:3)</PresentationFormat>
  <Paragraphs>41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QUALYS ADDITIONAL FEATURES</vt:lpstr>
      <vt:lpstr>QUALYS ADDITIONAL FEATURES</vt:lpstr>
      <vt:lpstr>QUALYS ADDITIONAL FEATURES</vt:lpstr>
      <vt:lpstr>QUALYS ADDITIONAL FEATURES</vt:lpstr>
      <vt:lpstr>QUALYS ADDITIONAL FEATURES</vt:lpstr>
      <vt:lpstr>QUALYS ADDITIONAL FEATURES</vt:lpstr>
      <vt:lpstr>QUALYS ADDITIONAL FEATURES</vt:lpstr>
      <vt:lpstr>QUALYS ADDITIONAL FEATURES</vt:lpstr>
      <vt:lpstr>QUALYS ADDITIONAL FEATURES</vt:lpstr>
      <vt:lpstr>QUALYS ADDITIONAL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1893</cp:revision>
  <cp:lastPrinted>2017-07-15T17:14:51Z</cp:lastPrinted>
  <dcterms:modified xsi:type="dcterms:W3CDTF">2018-09-20T20:15:35Z</dcterms:modified>
</cp:coreProperties>
</file>