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52" r:id="rId2"/>
    <p:sldId id="353" r:id="rId3"/>
    <p:sldId id="354" r:id="rId4"/>
    <p:sldId id="355" r:id="rId5"/>
    <p:sldId id="356" r:id="rId6"/>
    <p:sldId id="357" r:id="rId7"/>
    <p:sldId id="358" r:id="rId8"/>
    <p:sldId id="359" r:id="rId9"/>
    <p:sldId id="360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7326" autoAdjust="0"/>
    <p:restoredTop sz="94660"/>
  </p:normalViewPr>
  <p:slideViewPr>
    <p:cSldViewPr snapToGrid="0">
      <p:cViewPr varScale="1">
        <p:scale>
          <a:sx n="26" d="100"/>
          <a:sy n="26" d="100"/>
        </p:scale>
        <p:origin x="72" y="972"/>
      </p:cViewPr>
      <p:guideLst>
        <p:guide orient="horz" pos="816"/>
        <p:guide pos="2976"/>
        <p:guide pos="288"/>
        <p:guide orient="horz" pos="144"/>
        <p:guide orient="horz" pos="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16-Jul-17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16-Jul-17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16-Jul-17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16-Jul-17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16-Jul-17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16-Jul-17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16-Jul-17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16-Jul-17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16-Jul-17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16-Jul-17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16-Jul-17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16-Jul-17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16-Jul-17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16-Jul-17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vas.org/livedemo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Lets take a look at OpenVAS</a:t>
            </a:r>
          </a:p>
          <a:p>
            <a:r>
              <a:rPr lang="en-US" sz="2600" dirty="0">
                <a:latin typeface="Candara" panose="020E0502030303020204" pitchFamily="34" charset="0"/>
                <a:hlinkClick r:id="rId3"/>
              </a:rPr>
              <a:t>http://</a:t>
            </a:r>
            <a:r>
              <a:rPr lang="en-US" sz="2600" dirty="0" smtClean="0">
                <a:latin typeface="Candara" panose="020E0502030303020204" pitchFamily="34" charset="0"/>
                <a:hlinkClick r:id="rId3"/>
              </a:rPr>
              <a:t>www.openvas.org/livedemo.html</a:t>
            </a:r>
            <a:r>
              <a:rPr lang="en-US" sz="2600" dirty="0" smtClean="0">
                <a:latin typeface="Candara" panose="020E0502030303020204" pitchFamily="34" charset="0"/>
              </a:rPr>
              <a:t> 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Login and password: </a:t>
            </a:r>
            <a:r>
              <a:rPr lang="en-US" sz="2600" dirty="0" err="1" smtClean="0">
                <a:latin typeface="Candara" panose="020E0502030303020204" pitchFamily="34" charset="0"/>
              </a:rPr>
              <a:t>livedemo</a:t>
            </a:r>
            <a:r>
              <a:rPr lang="en-US" sz="2600" dirty="0" smtClean="0">
                <a:latin typeface="Candara" panose="020E0502030303020204" pitchFamily="34" charset="0"/>
              </a:rPr>
              <a:t> </a:t>
            </a:r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Open Source Vulnerability Scanners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094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Open Source Vulnerability Scanners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93" y="1760564"/>
            <a:ext cx="8368014" cy="37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52878" y="1337477"/>
            <a:ext cx="2590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DASHBOARD VIEW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0220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Open Source Vulnerability Scanners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954" y="1611200"/>
            <a:ext cx="7518892" cy="4967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452878" y="1228293"/>
            <a:ext cx="2739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SCANS DASHBOARD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2966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Open Source Vulnerability Scanners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739" y="1637878"/>
            <a:ext cx="4899333" cy="4844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452878" y="1228293"/>
            <a:ext cx="2821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ASSETS DASHBOARD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4047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Open Source Vulnerability Scanners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705" y="1584550"/>
            <a:ext cx="7109860" cy="4734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770478" y="1228293"/>
            <a:ext cx="3911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OS BY VULNERABILITY SCORE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7436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Open Source Vulnerability Scanners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734" y="1925105"/>
            <a:ext cx="7604473" cy="2711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756834" y="1297290"/>
            <a:ext cx="3953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ASSETS&gt;HOSTS CLASSIC VIEW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4755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Open Source Vulnerability Scanners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25074" y="1297290"/>
            <a:ext cx="3773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CONFIGURATION &gt; TARGETS</a:t>
            </a:r>
            <a:endParaRPr lang="en-US" sz="24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43" y="1758955"/>
            <a:ext cx="7922313" cy="3324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067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Open Source Vulnerability Scanners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88850" y="1297290"/>
            <a:ext cx="3412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OPENVAS ARCHITECTURE</a:t>
            </a:r>
            <a:endParaRPr lang="en-US" sz="2400" b="1" dirty="0"/>
          </a:p>
        </p:txBody>
      </p:sp>
      <p:pic>
        <p:nvPicPr>
          <p:cNvPr id="7170" name="Picture 2" descr="The OpenVAS struc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283" y="2071024"/>
            <a:ext cx="5905500" cy="348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74480" y="5629280"/>
            <a:ext cx="538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APPROXIMATELY 50k NETWORK VULNERABILITY TESTS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2812567" y="6022074"/>
            <a:ext cx="40323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http://www.openvas.org/software.html</a:t>
            </a:r>
          </a:p>
        </p:txBody>
      </p:sp>
    </p:spTree>
    <p:extLst>
      <p:ext uri="{BB962C8B-B14F-4D97-AF65-F5344CB8AC3E}">
        <p14:creationId xmlns:p14="http://schemas.microsoft.com/office/powerpoint/2010/main" val="408742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OpenVAS is a simple, free (</a:t>
            </a:r>
            <a:r>
              <a:rPr lang="en-US" sz="2600" dirty="0" err="1" smtClean="0">
                <a:latin typeface="Candara" panose="020E0502030303020204" pitchFamily="34" charset="0"/>
              </a:rPr>
              <a:t>opensource</a:t>
            </a:r>
            <a:r>
              <a:rPr lang="en-US" sz="2600" dirty="0" smtClean="0">
                <a:latin typeface="Candara" panose="020E0502030303020204" pitchFamily="34" charset="0"/>
              </a:rPr>
              <a:t>) VA scanner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It has source code documentation, virtual images for download, and mailing lists on its website</a:t>
            </a:r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Open Source Vulnerability Scanners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88368" y="468118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END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57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15365</TotalTime>
  <Words>123</Words>
  <Application>Microsoft Office PowerPoint</Application>
  <PresentationFormat>On-screen Show (4:3)</PresentationFormat>
  <Paragraphs>42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Candara</vt:lpstr>
      <vt:lpstr>Office Theme</vt:lpstr>
      <vt:lpstr>Open Source Vulnerability Scanners</vt:lpstr>
      <vt:lpstr>Open Source Vulnerability Scanners</vt:lpstr>
      <vt:lpstr>Open Source Vulnerability Scanners</vt:lpstr>
      <vt:lpstr>Open Source Vulnerability Scanners</vt:lpstr>
      <vt:lpstr>Open Source Vulnerability Scanners</vt:lpstr>
      <vt:lpstr>Open Source Vulnerability Scanners</vt:lpstr>
      <vt:lpstr>Open Source Vulnerability Scanners</vt:lpstr>
      <vt:lpstr>Open Source Vulnerability Scanners</vt:lpstr>
      <vt:lpstr>Open Source Vulnerability Scanners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948</cp:revision>
  <cp:lastPrinted>2017-07-15T17:14:51Z</cp:lastPrinted>
  <dcterms:modified xsi:type="dcterms:W3CDTF">2017-07-16T06:24:17Z</dcterms:modified>
</cp:coreProperties>
</file>