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2" r:id="rId2"/>
    <p:sldId id="353" r:id="rId3"/>
    <p:sldId id="354" r:id="rId4"/>
    <p:sldId id="355" r:id="rId5"/>
    <p:sldId id="3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Pre-requisites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Information security team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management policy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Inhouse</a:t>
            </a:r>
            <a:r>
              <a:rPr lang="en-US" sz="2600" dirty="0" smtClean="0">
                <a:latin typeface="Candara" panose="020E0502030303020204" pitchFamily="34" charset="0"/>
              </a:rPr>
              <a:t> scanner or </a:t>
            </a:r>
            <a:r>
              <a:rPr lang="en-US" sz="2600" dirty="0" err="1" smtClean="0">
                <a:latin typeface="Candara" panose="020E0502030303020204" pitchFamily="34" charset="0"/>
              </a:rPr>
              <a:t>openvas</a:t>
            </a:r>
            <a:r>
              <a:rPr lang="en-US" sz="2600" dirty="0" smtClean="0">
                <a:latin typeface="Candara" panose="020E0502030303020204" pitchFamily="34" charset="0"/>
              </a:rPr>
              <a:t> tool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Trained staff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Suggested Frequency For VM Scanning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At the start: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Organizations scanning once a year or not at all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Vulnerabilities identified by internal scanning or external VA report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remediated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Lack of discipline and management support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Suggested Frequency For VM Scanning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 organizations get more mature in scanning discipline: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Quarterly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Quarterly remediation by IT teams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Quarterly report to IT Steering Committee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Suggested Frequency For VM Scanning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3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Mature organizations: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Monthly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Monthly remediation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Quarterly or bi-annual external VA/PT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Monthly reports to IT Steering Committee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Suggested Frequency For VM Scanning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6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Most mature organizations: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Fortnightly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Fortnightly remediation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Monthly reporting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Suggested Frequency For VM Scanning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7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15479</TotalTime>
  <Words>129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Suggested Frequency For VM Scanning</vt:lpstr>
      <vt:lpstr>Suggested Frequency For VM Scanning</vt:lpstr>
      <vt:lpstr>Suggested Frequency For VM Scanning</vt:lpstr>
      <vt:lpstr>Suggested Frequency For VM Scanning</vt:lpstr>
      <vt:lpstr>Suggested Frequency For VM Scanning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965</cp:revision>
  <cp:lastPrinted>2017-07-15T17:14:51Z</cp:lastPrinted>
  <dcterms:modified xsi:type="dcterms:W3CDTF">2017-07-16T06:24:37Z</dcterms:modified>
</cp:coreProperties>
</file>