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52" r:id="rId2"/>
    <p:sldId id="353" r:id="rId3"/>
    <p:sldId id="354" r:id="rId4"/>
    <p:sldId id="355" r:id="rId5"/>
    <p:sldId id="35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26" d="100"/>
          <a:sy n="26" d="100"/>
        </p:scale>
        <p:origin x="72" y="9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16-Jul-17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16-Jul-17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Challenges: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Internal expertise on VM tool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Not enough support from IT teams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Vulnerability patching causing application failure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Management support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VM Challenges &amp; Pitfalls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9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Internal </a:t>
            </a:r>
            <a:r>
              <a:rPr lang="en-US" sz="2600" dirty="0">
                <a:latin typeface="Candara" panose="020E0502030303020204" pitchFamily="34" charset="0"/>
              </a:rPr>
              <a:t>expertise on VM </a:t>
            </a:r>
            <a:r>
              <a:rPr lang="en-US" sz="2600" dirty="0" smtClean="0">
                <a:latin typeface="Candara" panose="020E0502030303020204" pitchFamily="34" charset="0"/>
              </a:rPr>
              <a:t>tool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Not too much expertise required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Create testbed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Monitor traffic pattern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Train staff if possible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Patch small portions of the network first</a:t>
            </a: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VM Challenges &amp; Pitfalls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997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Not enough support from IT teams: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Create reports and share among IT management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Highlight and educate risks to IT management and board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Create departmental </a:t>
            </a:r>
            <a:r>
              <a:rPr lang="en-US" sz="2600" dirty="0" smtClean="0">
                <a:latin typeface="Candara" panose="020E0502030303020204" pitchFamily="34" charset="0"/>
              </a:rPr>
              <a:t>competition and relationship-building</a:t>
            </a:r>
            <a:endParaRPr lang="en-US" sz="2600" dirty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VM Challenges &amp; Pitfalls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577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Patching causing application failure: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In test environment create work around or compensating controls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Test the compensating controls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Document the compensating controls</a:t>
            </a:r>
            <a:endParaRPr lang="en-US" sz="2600" dirty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VM Challenges &amp; Pitfalls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285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Not enough management support: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Share reports with management highlighting recent incidents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Share industry-specific or geographically relevant breach reports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Create awareness </a:t>
            </a: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VM Challenges &amp; Pitfalls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810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15488</TotalTime>
  <Words>147</Words>
  <Application>Microsoft Office PowerPoint</Application>
  <PresentationFormat>On-screen Show (4:3)</PresentationFormat>
  <Paragraphs>39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Candara</vt:lpstr>
      <vt:lpstr>Office Theme</vt:lpstr>
      <vt:lpstr>VM Challenges &amp; Pitfalls</vt:lpstr>
      <vt:lpstr>VM Challenges &amp; Pitfalls</vt:lpstr>
      <vt:lpstr>VM Challenges &amp; Pitfalls</vt:lpstr>
      <vt:lpstr>VM Challenges &amp; Pitfalls</vt:lpstr>
      <vt:lpstr>VM Challenges &amp; Pitfalls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969</cp:revision>
  <cp:lastPrinted>2017-07-15T17:14:51Z</cp:lastPrinted>
  <dcterms:modified xsi:type="dcterms:W3CDTF">2017-07-16T06:24:53Z</dcterms:modified>
</cp:coreProperties>
</file>