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typical enterprise has hundreds or thousands of IT assets with a fast-paced business environment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Tough challenge to keep all IT assets tracked and updated with all the right software patches and updates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9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Challenges: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Asset </a:t>
            </a:r>
            <a:r>
              <a:rPr lang="en-US" sz="2600" dirty="0" smtClean="0">
                <a:latin typeface="Candara" panose="020E0502030303020204" pitchFamily="34" charset="0"/>
              </a:rPr>
              <a:t>discovery &amp; tracking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Antivirus status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 &amp; OS updates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Patch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Change management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Asset discovery &amp; tracking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New assets added &amp; old assets removed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Temporary or replacement machines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Travelling staff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 beds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Vendor environments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0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Antivirus status: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Working and updated antivirus critical to a security managed network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Geographically dispersed network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Some stations not responding </a:t>
            </a:r>
            <a:r>
              <a:rPr lang="en-US" sz="2600" smtClean="0">
                <a:latin typeface="Candara" panose="020E0502030303020204" pitchFamily="34" charset="0"/>
              </a:rPr>
              <a:t>or updating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Windows &amp; OS updates: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Windows, Linux, Unix, AIX and database systems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Vendor patches from multiple sources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Testing the patches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Acquiring downtime windows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Monitoring the performance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8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Patch management: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Scanning for vulnerabilities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Passing on reports to IT teams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Tracking the remediation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Re-scanning for verification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Reporting to management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1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Change management: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Change management inherent to all change processes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Change management requires reviews and approvals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Configuration management database or repository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IT Asset Management Challenges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6346" y="503602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15505</TotalTime>
  <Words>206</Words>
  <Application>Microsoft Office PowerPoint</Application>
  <PresentationFormat>On-screen Show 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IT Asset Management Challenges</vt:lpstr>
      <vt:lpstr>IT Asset Management Challenges</vt:lpstr>
      <vt:lpstr>IT Asset Management Challenges</vt:lpstr>
      <vt:lpstr>IT Asset Management Challenges</vt:lpstr>
      <vt:lpstr>IT Asset Management Challenges</vt:lpstr>
      <vt:lpstr>IT Asset Management Challenges</vt:lpstr>
      <vt:lpstr>IT Asset Management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981</cp:revision>
  <cp:lastPrinted>2017-07-15T17:14:51Z</cp:lastPrinted>
  <dcterms:modified xsi:type="dcterms:W3CDTF">2017-07-16T06:25:10Z</dcterms:modified>
</cp:coreProperties>
</file>